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72" r:id="rId1"/>
  </p:sldMasterIdLst>
  <p:notesMasterIdLst>
    <p:notesMasterId r:id="rId18"/>
  </p:notesMasterIdLst>
  <p:sldIdLst>
    <p:sldId id="280" r:id="rId2"/>
    <p:sldId id="281" r:id="rId3"/>
    <p:sldId id="283" r:id="rId4"/>
    <p:sldId id="282" r:id="rId5"/>
    <p:sldId id="284" r:id="rId6"/>
    <p:sldId id="285" r:id="rId7"/>
    <p:sldId id="286" r:id="rId8"/>
    <p:sldId id="287" r:id="rId9"/>
    <p:sldId id="288" r:id="rId10"/>
    <p:sldId id="289" r:id="rId11"/>
    <p:sldId id="290" r:id="rId12"/>
    <p:sldId id="291" r:id="rId13"/>
    <p:sldId id="292" r:id="rId14"/>
    <p:sldId id="261" r:id="rId15"/>
    <p:sldId id="265" r:id="rId16"/>
    <p:sldId id="266" r:id="rId17"/>
  </p:sldIdLst>
  <p:sldSz cx="9144000" cy="5143500" type="screen16x9"/>
  <p:notesSz cx="6858000" cy="9144000"/>
  <p:embeddedFontLst>
    <p:embeddedFont>
      <p:font typeface="Arial Black" panose="020B0A04020102020204" pitchFamily="34" charset="0"/>
      <p:bold r:id="rId19"/>
    </p:embeddedFont>
    <p:embeddedFont>
      <p:font typeface="Bahnschrift SemiLight SemiConde" panose="020B0502040204020203" pitchFamily="34" charset="0"/>
      <p:regular r:id="rId20"/>
    </p:embeddedFont>
    <p:embeddedFont>
      <p:font typeface="Bookman Old Style" panose="02050604050505020204" pitchFamily="18" charset="0"/>
      <p:regular r:id="rId21"/>
      <p:bold r:id="rId22"/>
      <p:italic r:id="rId23"/>
      <p:boldItalic r:id="rId24"/>
    </p:embeddedFont>
    <p:embeddedFont>
      <p:font typeface="Bahnschrift SemiBold Condensed" panose="020B0502040204020203" pitchFamily="34" charset="0"/>
      <p:bold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F8A4D09-8C46-483A-B141-D4CAFE11E144}">
  <a:tblStyle styleId="{EF8A4D09-8C46-483A-B141-D4CAFE11E14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1" d="100"/>
          <a:sy n="111" d="100"/>
        </p:scale>
        <p:origin x="672"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66782001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8f6f6f201e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8f6f6f201e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402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ac87bfb6cd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ac87bfb6cd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5739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aca1d19433_2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aca1d19433_2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5629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ac87bfb6cd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ac87bfb6cd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6173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8f6f6f201e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8f6f6f201e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8423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a1249ffcf0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a1249ffcf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3108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8f6f6f201e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8f6f6f201e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0184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a1249ffcf0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a1249ffcf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9193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8f6f6f201e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8f6f6f201e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2976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9f2cce1ec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9f2cce1ec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798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ac87bfb6cd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ac87bfb6cd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6195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ac87bfb6cd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ac87bfb6cd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4687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a1249ffcf0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a1249ffcf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897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ac87bfb6cd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ac87bfb6cd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809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ac87bfb6cd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ac87bfb6cd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586935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3"/>
          <p:cNvSpPr/>
          <p:nvPr/>
        </p:nvSpPr>
        <p:spPr>
          <a:xfrm>
            <a:off x="832150" y="1161375"/>
            <a:ext cx="7158000" cy="2949300"/>
          </a:xfrm>
          <a:prstGeom prst="rect">
            <a:avLst/>
          </a:prstGeom>
          <a:solidFill>
            <a:srgbClr val="F3F3F3"/>
          </a:solidFill>
          <a:ln>
            <a:noFill/>
          </a:ln>
          <a:effectLst>
            <a:outerShdw blurRad="471488" dist="400050" dir="10140000" algn="bl" rotWithShape="0">
              <a:srgbClr val="000000">
                <a:alpha val="8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3"/>
          <p:cNvSpPr/>
          <p:nvPr/>
        </p:nvSpPr>
        <p:spPr>
          <a:xfrm>
            <a:off x="1128175" y="1257665"/>
            <a:ext cx="7122600" cy="29493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title"/>
          </p:nvPr>
        </p:nvSpPr>
        <p:spPr>
          <a:xfrm>
            <a:off x="4339445" y="2032392"/>
            <a:ext cx="3423600" cy="629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600"/>
              <a:buNone/>
              <a:defRPr sz="3600">
                <a:solidFill>
                  <a:schemeClr val="dk1"/>
                </a:solidFill>
              </a:defRPr>
            </a:lvl1pPr>
            <a:lvl2pPr lvl="1" rtl="0">
              <a:spcBef>
                <a:spcPts val="0"/>
              </a:spcBef>
              <a:spcAft>
                <a:spcPts val="0"/>
              </a:spcAft>
              <a:buClr>
                <a:schemeClr val="dk1"/>
              </a:buClr>
              <a:buSzPts val="3600"/>
              <a:buNone/>
              <a:defRPr sz="3600">
                <a:solidFill>
                  <a:schemeClr val="dk1"/>
                </a:solidFill>
              </a:defRPr>
            </a:lvl2pPr>
            <a:lvl3pPr lvl="2" rtl="0">
              <a:spcBef>
                <a:spcPts val="0"/>
              </a:spcBef>
              <a:spcAft>
                <a:spcPts val="0"/>
              </a:spcAft>
              <a:buClr>
                <a:schemeClr val="dk1"/>
              </a:buClr>
              <a:buSzPts val="3600"/>
              <a:buNone/>
              <a:defRPr sz="3600">
                <a:solidFill>
                  <a:schemeClr val="dk1"/>
                </a:solidFill>
              </a:defRPr>
            </a:lvl3pPr>
            <a:lvl4pPr lvl="3" rtl="0">
              <a:spcBef>
                <a:spcPts val="0"/>
              </a:spcBef>
              <a:spcAft>
                <a:spcPts val="0"/>
              </a:spcAft>
              <a:buClr>
                <a:schemeClr val="dk1"/>
              </a:buClr>
              <a:buSzPts val="3600"/>
              <a:buNone/>
              <a:defRPr sz="3600">
                <a:solidFill>
                  <a:schemeClr val="dk1"/>
                </a:solidFill>
              </a:defRPr>
            </a:lvl4pPr>
            <a:lvl5pPr lvl="4" rtl="0">
              <a:spcBef>
                <a:spcPts val="0"/>
              </a:spcBef>
              <a:spcAft>
                <a:spcPts val="0"/>
              </a:spcAft>
              <a:buClr>
                <a:schemeClr val="dk1"/>
              </a:buClr>
              <a:buSzPts val="3600"/>
              <a:buNone/>
              <a:defRPr sz="3600">
                <a:solidFill>
                  <a:schemeClr val="dk1"/>
                </a:solidFill>
              </a:defRPr>
            </a:lvl5pPr>
            <a:lvl6pPr lvl="5" rtl="0">
              <a:spcBef>
                <a:spcPts val="0"/>
              </a:spcBef>
              <a:spcAft>
                <a:spcPts val="0"/>
              </a:spcAft>
              <a:buClr>
                <a:schemeClr val="dk1"/>
              </a:buClr>
              <a:buSzPts val="3600"/>
              <a:buNone/>
              <a:defRPr sz="3600">
                <a:solidFill>
                  <a:schemeClr val="dk1"/>
                </a:solidFill>
              </a:defRPr>
            </a:lvl6pPr>
            <a:lvl7pPr lvl="6" rtl="0">
              <a:spcBef>
                <a:spcPts val="0"/>
              </a:spcBef>
              <a:spcAft>
                <a:spcPts val="0"/>
              </a:spcAft>
              <a:buClr>
                <a:schemeClr val="dk1"/>
              </a:buClr>
              <a:buSzPts val="3600"/>
              <a:buNone/>
              <a:defRPr sz="3600">
                <a:solidFill>
                  <a:schemeClr val="dk1"/>
                </a:solidFill>
              </a:defRPr>
            </a:lvl7pPr>
            <a:lvl8pPr lvl="7" rtl="0">
              <a:spcBef>
                <a:spcPts val="0"/>
              </a:spcBef>
              <a:spcAft>
                <a:spcPts val="0"/>
              </a:spcAft>
              <a:buClr>
                <a:schemeClr val="dk1"/>
              </a:buClr>
              <a:buSzPts val="3600"/>
              <a:buNone/>
              <a:defRPr sz="3600">
                <a:solidFill>
                  <a:schemeClr val="dk1"/>
                </a:solidFill>
              </a:defRPr>
            </a:lvl8pPr>
            <a:lvl9pPr lvl="8" rtl="0">
              <a:spcBef>
                <a:spcPts val="0"/>
              </a:spcBef>
              <a:spcAft>
                <a:spcPts val="0"/>
              </a:spcAft>
              <a:buClr>
                <a:schemeClr val="dk1"/>
              </a:buClr>
              <a:buSzPts val="3600"/>
              <a:buNone/>
              <a:defRPr sz="3600">
                <a:solidFill>
                  <a:schemeClr val="dk1"/>
                </a:solidFill>
              </a:defRPr>
            </a:lvl9pPr>
          </a:lstStyle>
          <a:p>
            <a:endParaRPr/>
          </a:p>
        </p:txBody>
      </p:sp>
      <p:sp>
        <p:nvSpPr>
          <p:cNvPr id="17" name="Google Shape;17;p3"/>
          <p:cNvSpPr txBox="1">
            <a:spLocks noGrp="1"/>
          </p:cNvSpPr>
          <p:nvPr>
            <p:ph type="title" idx="2" hasCustomPrompt="1"/>
          </p:nvPr>
        </p:nvSpPr>
        <p:spPr>
          <a:xfrm>
            <a:off x="1391520" y="1505475"/>
            <a:ext cx="2575200" cy="1382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0300"/>
              <a:buNone/>
              <a:defRPr sz="20300">
                <a:solidFill>
                  <a:schemeClr val="dk1"/>
                </a:solidFill>
              </a:defRPr>
            </a:lvl1pPr>
            <a:lvl2pPr lvl="1" algn="ctr" rtl="0">
              <a:spcBef>
                <a:spcPts val="0"/>
              </a:spcBef>
              <a:spcAft>
                <a:spcPts val="0"/>
              </a:spcAft>
              <a:buClr>
                <a:schemeClr val="dk1"/>
              </a:buClr>
              <a:buSzPts val="12300"/>
              <a:buNone/>
              <a:defRPr sz="12300">
                <a:solidFill>
                  <a:schemeClr val="dk1"/>
                </a:solidFill>
              </a:defRPr>
            </a:lvl2pPr>
            <a:lvl3pPr lvl="2" algn="ctr" rtl="0">
              <a:spcBef>
                <a:spcPts val="0"/>
              </a:spcBef>
              <a:spcAft>
                <a:spcPts val="0"/>
              </a:spcAft>
              <a:buClr>
                <a:schemeClr val="dk1"/>
              </a:buClr>
              <a:buSzPts val="12300"/>
              <a:buNone/>
              <a:defRPr sz="12300">
                <a:solidFill>
                  <a:schemeClr val="dk1"/>
                </a:solidFill>
              </a:defRPr>
            </a:lvl3pPr>
            <a:lvl4pPr lvl="3" algn="ctr" rtl="0">
              <a:spcBef>
                <a:spcPts val="0"/>
              </a:spcBef>
              <a:spcAft>
                <a:spcPts val="0"/>
              </a:spcAft>
              <a:buClr>
                <a:schemeClr val="dk1"/>
              </a:buClr>
              <a:buSzPts val="12300"/>
              <a:buNone/>
              <a:defRPr sz="12300">
                <a:solidFill>
                  <a:schemeClr val="dk1"/>
                </a:solidFill>
              </a:defRPr>
            </a:lvl4pPr>
            <a:lvl5pPr lvl="4" algn="ctr" rtl="0">
              <a:spcBef>
                <a:spcPts val="0"/>
              </a:spcBef>
              <a:spcAft>
                <a:spcPts val="0"/>
              </a:spcAft>
              <a:buClr>
                <a:schemeClr val="dk1"/>
              </a:buClr>
              <a:buSzPts val="12300"/>
              <a:buNone/>
              <a:defRPr sz="12300">
                <a:solidFill>
                  <a:schemeClr val="dk1"/>
                </a:solidFill>
              </a:defRPr>
            </a:lvl5pPr>
            <a:lvl6pPr lvl="5" algn="ctr" rtl="0">
              <a:spcBef>
                <a:spcPts val="0"/>
              </a:spcBef>
              <a:spcAft>
                <a:spcPts val="0"/>
              </a:spcAft>
              <a:buClr>
                <a:schemeClr val="dk1"/>
              </a:buClr>
              <a:buSzPts val="12300"/>
              <a:buNone/>
              <a:defRPr sz="12300">
                <a:solidFill>
                  <a:schemeClr val="dk1"/>
                </a:solidFill>
              </a:defRPr>
            </a:lvl6pPr>
            <a:lvl7pPr lvl="6" algn="ctr" rtl="0">
              <a:spcBef>
                <a:spcPts val="0"/>
              </a:spcBef>
              <a:spcAft>
                <a:spcPts val="0"/>
              </a:spcAft>
              <a:buClr>
                <a:schemeClr val="dk1"/>
              </a:buClr>
              <a:buSzPts val="12300"/>
              <a:buNone/>
              <a:defRPr sz="12300">
                <a:solidFill>
                  <a:schemeClr val="dk1"/>
                </a:solidFill>
              </a:defRPr>
            </a:lvl7pPr>
            <a:lvl8pPr lvl="7" algn="ctr" rtl="0">
              <a:spcBef>
                <a:spcPts val="0"/>
              </a:spcBef>
              <a:spcAft>
                <a:spcPts val="0"/>
              </a:spcAft>
              <a:buClr>
                <a:schemeClr val="dk1"/>
              </a:buClr>
              <a:buSzPts val="12300"/>
              <a:buNone/>
              <a:defRPr sz="12300">
                <a:solidFill>
                  <a:schemeClr val="dk1"/>
                </a:solidFill>
              </a:defRPr>
            </a:lvl8pPr>
            <a:lvl9pPr lvl="8" algn="ctr" rtl="0">
              <a:spcBef>
                <a:spcPts val="0"/>
              </a:spcBef>
              <a:spcAft>
                <a:spcPts val="0"/>
              </a:spcAft>
              <a:buClr>
                <a:schemeClr val="dk1"/>
              </a:buClr>
              <a:buSzPts val="12300"/>
              <a:buNone/>
              <a:defRPr sz="12300">
                <a:solidFill>
                  <a:schemeClr val="dk1"/>
                </a:solidFill>
              </a:defRPr>
            </a:lvl9pPr>
          </a:lstStyle>
          <a:p>
            <a:r>
              <a:t>xx%</a:t>
            </a:r>
          </a:p>
        </p:txBody>
      </p:sp>
      <p:sp>
        <p:nvSpPr>
          <p:cNvPr id="18" name="Google Shape;18;p3"/>
          <p:cNvSpPr txBox="1">
            <a:spLocks noGrp="1"/>
          </p:cNvSpPr>
          <p:nvPr>
            <p:ph type="subTitle" idx="1"/>
          </p:nvPr>
        </p:nvSpPr>
        <p:spPr>
          <a:xfrm>
            <a:off x="4339445" y="3062708"/>
            <a:ext cx="3246900" cy="40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600"/>
              <a:buFont typeface="Lato"/>
              <a:buNone/>
              <a:defRPr sz="1600">
                <a:solidFill>
                  <a:schemeClr val="dk1"/>
                </a:solidFill>
                <a:latin typeface="Lato"/>
                <a:ea typeface="Lato"/>
                <a:cs typeface="Lato"/>
                <a:sym typeface="Lato"/>
              </a:defRPr>
            </a:lvl1pPr>
            <a:lvl2pPr lvl="1" rtl="0">
              <a:lnSpc>
                <a:spcPct val="100000"/>
              </a:lnSpc>
              <a:spcBef>
                <a:spcPts val="0"/>
              </a:spcBef>
              <a:spcAft>
                <a:spcPts val="0"/>
              </a:spcAft>
              <a:buClr>
                <a:schemeClr val="dk1"/>
              </a:buClr>
              <a:buSzPts val="1600"/>
              <a:buFont typeface="Lato"/>
              <a:buNone/>
              <a:defRPr sz="1600">
                <a:solidFill>
                  <a:schemeClr val="dk1"/>
                </a:solidFill>
                <a:latin typeface="Lato"/>
                <a:ea typeface="Lato"/>
                <a:cs typeface="Lato"/>
                <a:sym typeface="Lato"/>
              </a:defRPr>
            </a:lvl2pPr>
            <a:lvl3pPr lvl="2" rtl="0">
              <a:lnSpc>
                <a:spcPct val="100000"/>
              </a:lnSpc>
              <a:spcBef>
                <a:spcPts val="0"/>
              </a:spcBef>
              <a:spcAft>
                <a:spcPts val="0"/>
              </a:spcAft>
              <a:buClr>
                <a:schemeClr val="dk1"/>
              </a:buClr>
              <a:buSzPts val="1600"/>
              <a:buFont typeface="Lato"/>
              <a:buNone/>
              <a:defRPr sz="1600">
                <a:solidFill>
                  <a:schemeClr val="dk1"/>
                </a:solidFill>
                <a:latin typeface="Lato"/>
                <a:ea typeface="Lato"/>
                <a:cs typeface="Lato"/>
                <a:sym typeface="Lato"/>
              </a:defRPr>
            </a:lvl3pPr>
            <a:lvl4pPr lvl="3" rtl="0">
              <a:lnSpc>
                <a:spcPct val="100000"/>
              </a:lnSpc>
              <a:spcBef>
                <a:spcPts val="0"/>
              </a:spcBef>
              <a:spcAft>
                <a:spcPts val="0"/>
              </a:spcAft>
              <a:buClr>
                <a:schemeClr val="dk1"/>
              </a:buClr>
              <a:buSzPts val="1600"/>
              <a:buFont typeface="Lato"/>
              <a:buNone/>
              <a:defRPr sz="1600">
                <a:solidFill>
                  <a:schemeClr val="dk1"/>
                </a:solidFill>
                <a:latin typeface="Lato"/>
                <a:ea typeface="Lato"/>
                <a:cs typeface="Lato"/>
                <a:sym typeface="Lato"/>
              </a:defRPr>
            </a:lvl4pPr>
            <a:lvl5pPr lvl="4" rtl="0">
              <a:lnSpc>
                <a:spcPct val="100000"/>
              </a:lnSpc>
              <a:spcBef>
                <a:spcPts val="0"/>
              </a:spcBef>
              <a:spcAft>
                <a:spcPts val="0"/>
              </a:spcAft>
              <a:buClr>
                <a:schemeClr val="dk1"/>
              </a:buClr>
              <a:buSzPts val="1600"/>
              <a:buFont typeface="Lato"/>
              <a:buNone/>
              <a:defRPr sz="1600">
                <a:solidFill>
                  <a:schemeClr val="dk1"/>
                </a:solidFill>
                <a:latin typeface="Lato"/>
                <a:ea typeface="Lato"/>
                <a:cs typeface="Lato"/>
                <a:sym typeface="Lato"/>
              </a:defRPr>
            </a:lvl5pPr>
            <a:lvl6pPr lvl="5" rtl="0">
              <a:lnSpc>
                <a:spcPct val="100000"/>
              </a:lnSpc>
              <a:spcBef>
                <a:spcPts val="0"/>
              </a:spcBef>
              <a:spcAft>
                <a:spcPts val="0"/>
              </a:spcAft>
              <a:buClr>
                <a:schemeClr val="dk1"/>
              </a:buClr>
              <a:buSzPts val="1600"/>
              <a:buFont typeface="Lato"/>
              <a:buNone/>
              <a:defRPr sz="1600">
                <a:solidFill>
                  <a:schemeClr val="dk1"/>
                </a:solidFill>
                <a:latin typeface="Lato"/>
                <a:ea typeface="Lato"/>
                <a:cs typeface="Lato"/>
                <a:sym typeface="Lato"/>
              </a:defRPr>
            </a:lvl6pPr>
            <a:lvl7pPr lvl="6" rtl="0">
              <a:lnSpc>
                <a:spcPct val="100000"/>
              </a:lnSpc>
              <a:spcBef>
                <a:spcPts val="0"/>
              </a:spcBef>
              <a:spcAft>
                <a:spcPts val="0"/>
              </a:spcAft>
              <a:buClr>
                <a:schemeClr val="dk1"/>
              </a:buClr>
              <a:buSzPts val="1600"/>
              <a:buFont typeface="Lato"/>
              <a:buNone/>
              <a:defRPr sz="1600">
                <a:solidFill>
                  <a:schemeClr val="dk1"/>
                </a:solidFill>
                <a:latin typeface="Lato"/>
                <a:ea typeface="Lato"/>
                <a:cs typeface="Lato"/>
                <a:sym typeface="Lato"/>
              </a:defRPr>
            </a:lvl7pPr>
            <a:lvl8pPr lvl="7" rtl="0">
              <a:lnSpc>
                <a:spcPct val="100000"/>
              </a:lnSpc>
              <a:spcBef>
                <a:spcPts val="0"/>
              </a:spcBef>
              <a:spcAft>
                <a:spcPts val="0"/>
              </a:spcAft>
              <a:buClr>
                <a:schemeClr val="dk1"/>
              </a:buClr>
              <a:buSzPts val="1600"/>
              <a:buFont typeface="Lato"/>
              <a:buNone/>
              <a:defRPr sz="1600">
                <a:solidFill>
                  <a:schemeClr val="dk1"/>
                </a:solidFill>
                <a:latin typeface="Lato"/>
                <a:ea typeface="Lato"/>
                <a:cs typeface="Lato"/>
                <a:sym typeface="Lato"/>
              </a:defRPr>
            </a:lvl8pPr>
            <a:lvl9pPr lvl="8" rtl="0">
              <a:lnSpc>
                <a:spcPct val="100000"/>
              </a:lnSpc>
              <a:spcBef>
                <a:spcPts val="0"/>
              </a:spcBef>
              <a:spcAft>
                <a:spcPts val="0"/>
              </a:spcAft>
              <a:buClr>
                <a:schemeClr val="dk1"/>
              </a:buClr>
              <a:buSzPts val="1600"/>
              <a:buFont typeface="Lato"/>
              <a:buNone/>
              <a:defRPr sz="1600">
                <a:solidFill>
                  <a:schemeClr val="dk1"/>
                </a:solidFill>
                <a:latin typeface="Lato"/>
                <a:ea typeface="Lato"/>
                <a:cs typeface="Lato"/>
                <a:sym typeface="Lato"/>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dos columnas " type="twoColTx">
  <p:cSld name="TITLE_AND_TWO_COLUMNS">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5"/>
          <p:cNvSpPr/>
          <p:nvPr/>
        </p:nvSpPr>
        <p:spPr>
          <a:xfrm>
            <a:off x="589463" y="522675"/>
            <a:ext cx="3659400" cy="3990900"/>
          </a:xfrm>
          <a:prstGeom prst="rect">
            <a:avLst/>
          </a:prstGeom>
          <a:solidFill>
            <a:schemeClr val="dk1"/>
          </a:solidFill>
          <a:ln>
            <a:noFill/>
          </a:ln>
          <a:effectLst>
            <a:outerShdw blurRad="614363" dist="504825" dir="9420000" algn="bl" rotWithShape="0">
              <a:srgbClr val="000000">
                <a:alpha val="6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p:nvPr/>
        </p:nvSpPr>
        <p:spPr>
          <a:xfrm>
            <a:off x="4895138" y="522675"/>
            <a:ext cx="3659400" cy="3990900"/>
          </a:xfrm>
          <a:prstGeom prst="rect">
            <a:avLst/>
          </a:prstGeom>
          <a:solidFill>
            <a:schemeClr val="dk1"/>
          </a:solidFill>
          <a:ln>
            <a:noFill/>
          </a:ln>
          <a:effectLst>
            <a:outerShdw blurRad="614363" dist="504825" dir="9420000" algn="bl" rotWithShape="0">
              <a:srgbClr val="000000">
                <a:alpha val="6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subTitle" idx="1"/>
          </p:nvPr>
        </p:nvSpPr>
        <p:spPr>
          <a:xfrm>
            <a:off x="868764" y="2605767"/>
            <a:ext cx="3100800" cy="990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Char char="●"/>
              <a:defRPr>
                <a:solidFill>
                  <a:schemeClr val="dk2"/>
                </a:solidFill>
              </a:defRPr>
            </a:lvl1pPr>
            <a:lvl2pPr lvl="1" algn="ctr" rtl="0">
              <a:lnSpc>
                <a:spcPct val="100000"/>
              </a:lnSpc>
              <a:spcBef>
                <a:spcPts val="0"/>
              </a:spcBef>
              <a:spcAft>
                <a:spcPts val="0"/>
              </a:spcAft>
              <a:buClr>
                <a:schemeClr val="dk2"/>
              </a:buClr>
              <a:buSzPts val="1400"/>
              <a:buChar char="○"/>
              <a:defRPr>
                <a:solidFill>
                  <a:schemeClr val="dk2"/>
                </a:solidFill>
              </a:defRPr>
            </a:lvl2pPr>
            <a:lvl3pPr lvl="2" algn="ctr" rtl="0">
              <a:lnSpc>
                <a:spcPct val="100000"/>
              </a:lnSpc>
              <a:spcBef>
                <a:spcPts val="0"/>
              </a:spcBef>
              <a:spcAft>
                <a:spcPts val="0"/>
              </a:spcAft>
              <a:buClr>
                <a:schemeClr val="dk2"/>
              </a:buClr>
              <a:buSzPts val="1400"/>
              <a:buChar char="■"/>
              <a:defRPr>
                <a:solidFill>
                  <a:schemeClr val="dk2"/>
                </a:solidFill>
              </a:defRPr>
            </a:lvl3pPr>
            <a:lvl4pPr lvl="3" algn="ctr" rtl="0">
              <a:lnSpc>
                <a:spcPct val="100000"/>
              </a:lnSpc>
              <a:spcBef>
                <a:spcPts val="0"/>
              </a:spcBef>
              <a:spcAft>
                <a:spcPts val="0"/>
              </a:spcAft>
              <a:buClr>
                <a:schemeClr val="dk2"/>
              </a:buClr>
              <a:buSzPts val="1400"/>
              <a:buChar char="●"/>
              <a:defRPr>
                <a:solidFill>
                  <a:schemeClr val="dk2"/>
                </a:solidFill>
              </a:defRPr>
            </a:lvl4pPr>
            <a:lvl5pPr lvl="4" algn="ctr" rtl="0">
              <a:lnSpc>
                <a:spcPct val="100000"/>
              </a:lnSpc>
              <a:spcBef>
                <a:spcPts val="0"/>
              </a:spcBef>
              <a:spcAft>
                <a:spcPts val="0"/>
              </a:spcAft>
              <a:buClr>
                <a:schemeClr val="dk2"/>
              </a:buClr>
              <a:buSzPts val="1400"/>
              <a:buChar char="○"/>
              <a:defRPr>
                <a:solidFill>
                  <a:schemeClr val="dk2"/>
                </a:solidFill>
              </a:defRPr>
            </a:lvl5pPr>
            <a:lvl6pPr lvl="5" algn="ctr" rtl="0">
              <a:lnSpc>
                <a:spcPct val="100000"/>
              </a:lnSpc>
              <a:spcBef>
                <a:spcPts val="0"/>
              </a:spcBef>
              <a:spcAft>
                <a:spcPts val="0"/>
              </a:spcAft>
              <a:buClr>
                <a:schemeClr val="dk2"/>
              </a:buClr>
              <a:buSzPts val="1400"/>
              <a:buChar char="■"/>
              <a:defRPr>
                <a:solidFill>
                  <a:schemeClr val="dk2"/>
                </a:solidFill>
              </a:defRPr>
            </a:lvl6pPr>
            <a:lvl7pPr lvl="6" algn="ctr" rtl="0">
              <a:lnSpc>
                <a:spcPct val="100000"/>
              </a:lnSpc>
              <a:spcBef>
                <a:spcPts val="0"/>
              </a:spcBef>
              <a:spcAft>
                <a:spcPts val="0"/>
              </a:spcAft>
              <a:buClr>
                <a:schemeClr val="dk2"/>
              </a:buClr>
              <a:buSzPts val="1400"/>
              <a:buChar char="●"/>
              <a:defRPr>
                <a:solidFill>
                  <a:schemeClr val="dk2"/>
                </a:solidFill>
              </a:defRPr>
            </a:lvl7pPr>
            <a:lvl8pPr lvl="7" algn="ctr" rtl="0">
              <a:lnSpc>
                <a:spcPct val="100000"/>
              </a:lnSpc>
              <a:spcBef>
                <a:spcPts val="0"/>
              </a:spcBef>
              <a:spcAft>
                <a:spcPts val="0"/>
              </a:spcAft>
              <a:buClr>
                <a:schemeClr val="dk2"/>
              </a:buClr>
              <a:buSzPts val="1400"/>
              <a:buChar char="○"/>
              <a:defRPr>
                <a:solidFill>
                  <a:schemeClr val="dk2"/>
                </a:solidFill>
              </a:defRPr>
            </a:lvl8pPr>
            <a:lvl9pPr lvl="8" algn="ctr" rtl="0">
              <a:lnSpc>
                <a:spcPct val="100000"/>
              </a:lnSpc>
              <a:spcBef>
                <a:spcPts val="0"/>
              </a:spcBef>
              <a:spcAft>
                <a:spcPts val="0"/>
              </a:spcAft>
              <a:buClr>
                <a:schemeClr val="dk2"/>
              </a:buClr>
              <a:buSzPts val="1400"/>
              <a:buChar char="■"/>
              <a:defRPr>
                <a:solidFill>
                  <a:schemeClr val="dk2"/>
                </a:solidFill>
              </a:defRPr>
            </a:lvl9pPr>
          </a:lstStyle>
          <a:p>
            <a:endParaRPr/>
          </a:p>
        </p:txBody>
      </p:sp>
      <p:sp>
        <p:nvSpPr>
          <p:cNvPr id="29" name="Google Shape;29;p5"/>
          <p:cNvSpPr txBox="1">
            <a:spLocks noGrp="1"/>
          </p:cNvSpPr>
          <p:nvPr>
            <p:ph type="subTitle" idx="2"/>
          </p:nvPr>
        </p:nvSpPr>
        <p:spPr>
          <a:xfrm>
            <a:off x="5167911" y="2605767"/>
            <a:ext cx="3100800" cy="990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Char char="●"/>
              <a:defRPr>
                <a:solidFill>
                  <a:schemeClr val="dk2"/>
                </a:solidFill>
              </a:defRPr>
            </a:lvl1pPr>
            <a:lvl2pPr lvl="1" algn="ctr" rtl="0">
              <a:lnSpc>
                <a:spcPct val="100000"/>
              </a:lnSpc>
              <a:spcBef>
                <a:spcPts val="0"/>
              </a:spcBef>
              <a:spcAft>
                <a:spcPts val="0"/>
              </a:spcAft>
              <a:buClr>
                <a:schemeClr val="dk2"/>
              </a:buClr>
              <a:buSzPts val="1400"/>
              <a:buChar char="○"/>
              <a:defRPr>
                <a:solidFill>
                  <a:schemeClr val="dk2"/>
                </a:solidFill>
              </a:defRPr>
            </a:lvl2pPr>
            <a:lvl3pPr lvl="2" algn="ctr" rtl="0">
              <a:lnSpc>
                <a:spcPct val="100000"/>
              </a:lnSpc>
              <a:spcBef>
                <a:spcPts val="0"/>
              </a:spcBef>
              <a:spcAft>
                <a:spcPts val="0"/>
              </a:spcAft>
              <a:buClr>
                <a:schemeClr val="dk2"/>
              </a:buClr>
              <a:buSzPts val="1400"/>
              <a:buChar char="■"/>
              <a:defRPr>
                <a:solidFill>
                  <a:schemeClr val="dk2"/>
                </a:solidFill>
              </a:defRPr>
            </a:lvl3pPr>
            <a:lvl4pPr lvl="3" algn="ctr" rtl="0">
              <a:lnSpc>
                <a:spcPct val="100000"/>
              </a:lnSpc>
              <a:spcBef>
                <a:spcPts val="0"/>
              </a:spcBef>
              <a:spcAft>
                <a:spcPts val="0"/>
              </a:spcAft>
              <a:buClr>
                <a:schemeClr val="dk2"/>
              </a:buClr>
              <a:buSzPts val="1400"/>
              <a:buChar char="●"/>
              <a:defRPr>
                <a:solidFill>
                  <a:schemeClr val="dk2"/>
                </a:solidFill>
              </a:defRPr>
            </a:lvl4pPr>
            <a:lvl5pPr lvl="4" algn="ctr" rtl="0">
              <a:lnSpc>
                <a:spcPct val="100000"/>
              </a:lnSpc>
              <a:spcBef>
                <a:spcPts val="0"/>
              </a:spcBef>
              <a:spcAft>
                <a:spcPts val="0"/>
              </a:spcAft>
              <a:buClr>
                <a:schemeClr val="dk2"/>
              </a:buClr>
              <a:buSzPts val="1400"/>
              <a:buChar char="○"/>
              <a:defRPr>
                <a:solidFill>
                  <a:schemeClr val="dk2"/>
                </a:solidFill>
              </a:defRPr>
            </a:lvl5pPr>
            <a:lvl6pPr lvl="5" algn="ctr" rtl="0">
              <a:lnSpc>
                <a:spcPct val="100000"/>
              </a:lnSpc>
              <a:spcBef>
                <a:spcPts val="0"/>
              </a:spcBef>
              <a:spcAft>
                <a:spcPts val="0"/>
              </a:spcAft>
              <a:buClr>
                <a:schemeClr val="dk2"/>
              </a:buClr>
              <a:buSzPts val="1400"/>
              <a:buChar char="■"/>
              <a:defRPr>
                <a:solidFill>
                  <a:schemeClr val="dk2"/>
                </a:solidFill>
              </a:defRPr>
            </a:lvl6pPr>
            <a:lvl7pPr lvl="6" algn="ctr" rtl="0">
              <a:lnSpc>
                <a:spcPct val="100000"/>
              </a:lnSpc>
              <a:spcBef>
                <a:spcPts val="0"/>
              </a:spcBef>
              <a:spcAft>
                <a:spcPts val="0"/>
              </a:spcAft>
              <a:buClr>
                <a:schemeClr val="dk2"/>
              </a:buClr>
              <a:buSzPts val="1400"/>
              <a:buChar char="●"/>
              <a:defRPr>
                <a:solidFill>
                  <a:schemeClr val="dk2"/>
                </a:solidFill>
              </a:defRPr>
            </a:lvl7pPr>
            <a:lvl8pPr lvl="7" algn="ctr" rtl="0">
              <a:lnSpc>
                <a:spcPct val="100000"/>
              </a:lnSpc>
              <a:spcBef>
                <a:spcPts val="0"/>
              </a:spcBef>
              <a:spcAft>
                <a:spcPts val="0"/>
              </a:spcAft>
              <a:buClr>
                <a:schemeClr val="dk2"/>
              </a:buClr>
              <a:buSzPts val="1400"/>
              <a:buChar char="○"/>
              <a:defRPr>
                <a:solidFill>
                  <a:schemeClr val="dk2"/>
                </a:solidFill>
              </a:defRPr>
            </a:lvl8pPr>
            <a:lvl9pPr lvl="8" algn="ctr" rtl="0">
              <a:lnSpc>
                <a:spcPct val="100000"/>
              </a:lnSpc>
              <a:spcBef>
                <a:spcPts val="0"/>
              </a:spcBef>
              <a:spcAft>
                <a:spcPts val="0"/>
              </a:spcAft>
              <a:buClr>
                <a:schemeClr val="dk2"/>
              </a:buClr>
              <a:buSzPts val="1400"/>
              <a:buChar char="■"/>
              <a:defRPr>
                <a:solidFill>
                  <a:schemeClr val="dk2"/>
                </a:solidFill>
              </a:defRPr>
            </a:lvl9pPr>
          </a:lstStyle>
          <a:p>
            <a:endParaRPr/>
          </a:p>
        </p:txBody>
      </p:sp>
      <p:sp>
        <p:nvSpPr>
          <p:cNvPr id="30" name="Google Shape;30;p5"/>
          <p:cNvSpPr txBox="1">
            <a:spLocks noGrp="1"/>
          </p:cNvSpPr>
          <p:nvPr>
            <p:ph type="title"/>
          </p:nvPr>
        </p:nvSpPr>
        <p:spPr>
          <a:xfrm>
            <a:off x="1175524" y="1799261"/>
            <a:ext cx="24873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3000"/>
              <a:buNone/>
              <a:defRPr sz="3000">
                <a:solidFill>
                  <a:schemeClr val="dk2"/>
                </a:solidFill>
              </a:defRPr>
            </a:lvl1pPr>
            <a:lvl2pPr lvl="1" algn="ctr" rtl="0">
              <a:spcBef>
                <a:spcPts val="0"/>
              </a:spcBef>
              <a:spcAft>
                <a:spcPts val="0"/>
              </a:spcAft>
              <a:buClr>
                <a:schemeClr val="dk2"/>
              </a:buClr>
              <a:buSzPts val="3000"/>
              <a:buNone/>
              <a:defRPr>
                <a:solidFill>
                  <a:schemeClr val="dk2"/>
                </a:solidFill>
              </a:defRPr>
            </a:lvl2pPr>
            <a:lvl3pPr lvl="2" algn="ctr" rtl="0">
              <a:spcBef>
                <a:spcPts val="0"/>
              </a:spcBef>
              <a:spcAft>
                <a:spcPts val="0"/>
              </a:spcAft>
              <a:buClr>
                <a:schemeClr val="dk2"/>
              </a:buClr>
              <a:buSzPts val="3000"/>
              <a:buNone/>
              <a:defRPr>
                <a:solidFill>
                  <a:schemeClr val="dk2"/>
                </a:solidFill>
              </a:defRPr>
            </a:lvl3pPr>
            <a:lvl4pPr lvl="3" algn="ctr" rtl="0">
              <a:spcBef>
                <a:spcPts val="0"/>
              </a:spcBef>
              <a:spcAft>
                <a:spcPts val="0"/>
              </a:spcAft>
              <a:buClr>
                <a:schemeClr val="dk2"/>
              </a:buClr>
              <a:buSzPts val="3000"/>
              <a:buNone/>
              <a:defRPr>
                <a:solidFill>
                  <a:schemeClr val="dk2"/>
                </a:solidFill>
              </a:defRPr>
            </a:lvl4pPr>
            <a:lvl5pPr lvl="4" algn="ctr" rtl="0">
              <a:spcBef>
                <a:spcPts val="0"/>
              </a:spcBef>
              <a:spcAft>
                <a:spcPts val="0"/>
              </a:spcAft>
              <a:buClr>
                <a:schemeClr val="dk2"/>
              </a:buClr>
              <a:buSzPts val="3000"/>
              <a:buNone/>
              <a:defRPr>
                <a:solidFill>
                  <a:schemeClr val="dk2"/>
                </a:solidFill>
              </a:defRPr>
            </a:lvl5pPr>
            <a:lvl6pPr lvl="5" algn="ctr" rtl="0">
              <a:spcBef>
                <a:spcPts val="0"/>
              </a:spcBef>
              <a:spcAft>
                <a:spcPts val="0"/>
              </a:spcAft>
              <a:buClr>
                <a:schemeClr val="dk2"/>
              </a:buClr>
              <a:buSzPts val="3000"/>
              <a:buNone/>
              <a:defRPr>
                <a:solidFill>
                  <a:schemeClr val="dk2"/>
                </a:solidFill>
              </a:defRPr>
            </a:lvl6pPr>
            <a:lvl7pPr lvl="6" algn="ctr" rtl="0">
              <a:spcBef>
                <a:spcPts val="0"/>
              </a:spcBef>
              <a:spcAft>
                <a:spcPts val="0"/>
              </a:spcAft>
              <a:buClr>
                <a:schemeClr val="dk2"/>
              </a:buClr>
              <a:buSzPts val="3000"/>
              <a:buNone/>
              <a:defRPr>
                <a:solidFill>
                  <a:schemeClr val="dk2"/>
                </a:solidFill>
              </a:defRPr>
            </a:lvl7pPr>
            <a:lvl8pPr lvl="7" algn="ctr" rtl="0">
              <a:spcBef>
                <a:spcPts val="0"/>
              </a:spcBef>
              <a:spcAft>
                <a:spcPts val="0"/>
              </a:spcAft>
              <a:buClr>
                <a:schemeClr val="dk2"/>
              </a:buClr>
              <a:buSzPts val="3000"/>
              <a:buNone/>
              <a:defRPr>
                <a:solidFill>
                  <a:schemeClr val="dk2"/>
                </a:solidFill>
              </a:defRPr>
            </a:lvl8pPr>
            <a:lvl9pPr lvl="8" algn="ctr" rtl="0">
              <a:spcBef>
                <a:spcPts val="0"/>
              </a:spcBef>
              <a:spcAft>
                <a:spcPts val="0"/>
              </a:spcAft>
              <a:buClr>
                <a:schemeClr val="dk2"/>
              </a:buClr>
              <a:buSzPts val="3000"/>
              <a:buNone/>
              <a:defRPr>
                <a:solidFill>
                  <a:schemeClr val="dk2"/>
                </a:solidFill>
              </a:defRPr>
            </a:lvl9pPr>
          </a:lstStyle>
          <a:p>
            <a:endParaRPr/>
          </a:p>
        </p:txBody>
      </p:sp>
      <p:sp>
        <p:nvSpPr>
          <p:cNvPr id="31" name="Google Shape;31;p5"/>
          <p:cNvSpPr txBox="1">
            <a:spLocks noGrp="1"/>
          </p:cNvSpPr>
          <p:nvPr>
            <p:ph type="title" idx="3"/>
          </p:nvPr>
        </p:nvSpPr>
        <p:spPr>
          <a:xfrm>
            <a:off x="5481200" y="1799261"/>
            <a:ext cx="24873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3000"/>
              <a:buNone/>
              <a:defRPr sz="3000">
                <a:solidFill>
                  <a:schemeClr val="dk2"/>
                </a:solidFill>
              </a:defRPr>
            </a:lvl1pPr>
            <a:lvl2pPr lvl="1" algn="ctr" rtl="0">
              <a:spcBef>
                <a:spcPts val="0"/>
              </a:spcBef>
              <a:spcAft>
                <a:spcPts val="0"/>
              </a:spcAft>
              <a:buClr>
                <a:schemeClr val="dk2"/>
              </a:buClr>
              <a:buSzPts val="3000"/>
              <a:buNone/>
              <a:defRPr>
                <a:solidFill>
                  <a:schemeClr val="dk2"/>
                </a:solidFill>
              </a:defRPr>
            </a:lvl2pPr>
            <a:lvl3pPr lvl="2" algn="ctr" rtl="0">
              <a:spcBef>
                <a:spcPts val="0"/>
              </a:spcBef>
              <a:spcAft>
                <a:spcPts val="0"/>
              </a:spcAft>
              <a:buClr>
                <a:schemeClr val="dk2"/>
              </a:buClr>
              <a:buSzPts val="3000"/>
              <a:buNone/>
              <a:defRPr>
                <a:solidFill>
                  <a:schemeClr val="dk2"/>
                </a:solidFill>
              </a:defRPr>
            </a:lvl3pPr>
            <a:lvl4pPr lvl="3" algn="ctr" rtl="0">
              <a:spcBef>
                <a:spcPts val="0"/>
              </a:spcBef>
              <a:spcAft>
                <a:spcPts val="0"/>
              </a:spcAft>
              <a:buClr>
                <a:schemeClr val="dk2"/>
              </a:buClr>
              <a:buSzPts val="3000"/>
              <a:buNone/>
              <a:defRPr>
                <a:solidFill>
                  <a:schemeClr val="dk2"/>
                </a:solidFill>
              </a:defRPr>
            </a:lvl4pPr>
            <a:lvl5pPr lvl="4" algn="ctr" rtl="0">
              <a:spcBef>
                <a:spcPts val="0"/>
              </a:spcBef>
              <a:spcAft>
                <a:spcPts val="0"/>
              </a:spcAft>
              <a:buClr>
                <a:schemeClr val="dk2"/>
              </a:buClr>
              <a:buSzPts val="3000"/>
              <a:buNone/>
              <a:defRPr>
                <a:solidFill>
                  <a:schemeClr val="dk2"/>
                </a:solidFill>
              </a:defRPr>
            </a:lvl5pPr>
            <a:lvl6pPr lvl="5" algn="ctr" rtl="0">
              <a:spcBef>
                <a:spcPts val="0"/>
              </a:spcBef>
              <a:spcAft>
                <a:spcPts val="0"/>
              </a:spcAft>
              <a:buClr>
                <a:schemeClr val="dk2"/>
              </a:buClr>
              <a:buSzPts val="3000"/>
              <a:buNone/>
              <a:defRPr>
                <a:solidFill>
                  <a:schemeClr val="dk2"/>
                </a:solidFill>
              </a:defRPr>
            </a:lvl6pPr>
            <a:lvl7pPr lvl="6" algn="ctr" rtl="0">
              <a:spcBef>
                <a:spcPts val="0"/>
              </a:spcBef>
              <a:spcAft>
                <a:spcPts val="0"/>
              </a:spcAft>
              <a:buClr>
                <a:schemeClr val="dk2"/>
              </a:buClr>
              <a:buSzPts val="3000"/>
              <a:buNone/>
              <a:defRPr>
                <a:solidFill>
                  <a:schemeClr val="dk2"/>
                </a:solidFill>
              </a:defRPr>
            </a:lvl7pPr>
            <a:lvl8pPr lvl="7" algn="ctr" rtl="0">
              <a:spcBef>
                <a:spcPts val="0"/>
              </a:spcBef>
              <a:spcAft>
                <a:spcPts val="0"/>
              </a:spcAft>
              <a:buClr>
                <a:schemeClr val="dk2"/>
              </a:buClr>
              <a:buSzPts val="3000"/>
              <a:buNone/>
              <a:defRPr>
                <a:solidFill>
                  <a:schemeClr val="dk2"/>
                </a:solidFill>
              </a:defRPr>
            </a:lvl8pPr>
            <a:lvl9pPr lvl="8" algn="ctr" rtl="0">
              <a:spcBef>
                <a:spcPts val="0"/>
              </a:spcBef>
              <a:spcAft>
                <a:spcPts val="0"/>
              </a:spcAft>
              <a:buClr>
                <a:schemeClr val="dk2"/>
              </a:buClr>
              <a:buSzPts val="3000"/>
              <a:buNone/>
              <a:defRPr>
                <a:solidFill>
                  <a:schemeClr val="dk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34"/>
        <p:cNvGrpSpPr/>
        <p:nvPr/>
      </p:nvGrpSpPr>
      <p:grpSpPr>
        <a:xfrm>
          <a:off x="0" y="0"/>
          <a:ext cx="0" cy="0"/>
          <a:chOff x="0" y="0"/>
          <a:chExt cx="0" cy="0"/>
        </a:xfrm>
      </p:grpSpPr>
      <p:sp>
        <p:nvSpPr>
          <p:cNvPr id="35" name="Google Shape;35;p7"/>
          <p:cNvSpPr/>
          <p:nvPr/>
        </p:nvSpPr>
        <p:spPr>
          <a:xfrm>
            <a:off x="0" y="675025"/>
            <a:ext cx="8553300" cy="3786900"/>
          </a:xfrm>
          <a:prstGeom prst="rect">
            <a:avLst/>
          </a:prstGeom>
          <a:solidFill>
            <a:srgbClr val="F3F3F3"/>
          </a:solidFill>
          <a:ln>
            <a:noFill/>
          </a:ln>
          <a:effectLst>
            <a:outerShdw blurRad="471488" dist="400050" dir="10140000" algn="bl" rotWithShape="0">
              <a:srgbClr val="000000">
                <a:alpha val="8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7"/>
          <p:cNvSpPr txBox="1">
            <a:spLocks noGrp="1"/>
          </p:cNvSpPr>
          <p:nvPr>
            <p:ph type="body" idx="1"/>
          </p:nvPr>
        </p:nvSpPr>
        <p:spPr>
          <a:xfrm>
            <a:off x="5016325" y="2936900"/>
            <a:ext cx="2927700" cy="999000"/>
          </a:xfrm>
          <a:prstGeom prst="rect">
            <a:avLst/>
          </a:prstGeom>
        </p:spPr>
        <p:txBody>
          <a:bodyPr spcFirstLastPara="1" wrap="square" lIns="91425" tIns="91425" rIns="91425" bIns="91425" anchor="t" anchorCtr="0">
            <a:noAutofit/>
          </a:bodyPr>
          <a:lstStyle>
            <a:lvl1pPr marL="457200" lvl="0" indent="-317500" algn="r">
              <a:lnSpc>
                <a:spcPct val="100000"/>
              </a:lnSpc>
              <a:spcBef>
                <a:spcPts val="0"/>
              </a:spcBef>
              <a:spcAft>
                <a:spcPts val="0"/>
              </a:spcAft>
              <a:buClr>
                <a:schemeClr val="dk1"/>
              </a:buClr>
              <a:buSzPts val="1400"/>
              <a:buChar char="●"/>
              <a:defRPr>
                <a:solidFill>
                  <a:schemeClr val="dk1"/>
                </a:solidFill>
              </a:defRPr>
            </a:lvl1pPr>
            <a:lvl2pPr marL="914400" lvl="1" indent="-317500" algn="r">
              <a:spcBef>
                <a:spcPts val="1600"/>
              </a:spcBef>
              <a:spcAft>
                <a:spcPts val="0"/>
              </a:spcAft>
              <a:buClr>
                <a:schemeClr val="dk1"/>
              </a:buClr>
              <a:buSzPts val="1400"/>
              <a:buChar char="○"/>
              <a:defRPr>
                <a:solidFill>
                  <a:schemeClr val="dk1"/>
                </a:solidFill>
              </a:defRPr>
            </a:lvl2pPr>
            <a:lvl3pPr marL="1371600" lvl="2" indent="-317500" algn="r">
              <a:spcBef>
                <a:spcPts val="1600"/>
              </a:spcBef>
              <a:spcAft>
                <a:spcPts val="0"/>
              </a:spcAft>
              <a:buClr>
                <a:schemeClr val="dk1"/>
              </a:buClr>
              <a:buSzPts val="1400"/>
              <a:buChar char="■"/>
              <a:defRPr>
                <a:solidFill>
                  <a:schemeClr val="dk1"/>
                </a:solidFill>
              </a:defRPr>
            </a:lvl3pPr>
            <a:lvl4pPr marL="1828800" lvl="3" indent="-317500" algn="r">
              <a:spcBef>
                <a:spcPts val="1600"/>
              </a:spcBef>
              <a:spcAft>
                <a:spcPts val="0"/>
              </a:spcAft>
              <a:buClr>
                <a:schemeClr val="dk1"/>
              </a:buClr>
              <a:buSzPts val="1400"/>
              <a:buChar char="●"/>
              <a:defRPr>
                <a:solidFill>
                  <a:schemeClr val="dk1"/>
                </a:solidFill>
              </a:defRPr>
            </a:lvl4pPr>
            <a:lvl5pPr marL="2286000" lvl="4" indent="-317500" algn="r">
              <a:spcBef>
                <a:spcPts val="1600"/>
              </a:spcBef>
              <a:spcAft>
                <a:spcPts val="0"/>
              </a:spcAft>
              <a:buClr>
                <a:schemeClr val="dk1"/>
              </a:buClr>
              <a:buSzPts val="1400"/>
              <a:buChar char="○"/>
              <a:defRPr>
                <a:solidFill>
                  <a:schemeClr val="dk1"/>
                </a:solidFill>
              </a:defRPr>
            </a:lvl5pPr>
            <a:lvl6pPr marL="2743200" lvl="5" indent="-317500" algn="r">
              <a:spcBef>
                <a:spcPts val="1600"/>
              </a:spcBef>
              <a:spcAft>
                <a:spcPts val="0"/>
              </a:spcAft>
              <a:buClr>
                <a:schemeClr val="dk1"/>
              </a:buClr>
              <a:buSzPts val="1400"/>
              <a:buChar char="■"/>
              <a:defRPr>
                <a:solidFill>
                  <a:schemeClr val="dk1"/>
                </a:solidFill>
              </a:defRPr>
            </a:lvl6pPr>
            <a:lvl7pPr marL="3200400" lvl="6" indent="-317500" algn="r">
              <a:spcBef>
                <a:spcPts val="1600"/>
              </a:spcBef>
              <a:spcAft>
                <a:spcPts val="0"/>
              </a:spcAft>
              <a:buClr>
                <a:schemeClr val="dk1"/>
              </a:buClr>
              <a:buSzPts val="1400"/>
              <a:buChar char="●"/>
              <a:defRPr>
                <a:solidFill>
                  <a:schemeClr val="dk1"/>
                </a:solidFill>
              </a:defRPr>
            </a:lvl7pPr>
            <a:lvl8pPr marL="3657600" lvl="7" indent="-317500" algn="r">
              <a:spcBef>
                <a:spcPts val="1600"/>
              </a:spcBef>
              <a:spcAft>
                <a:spcPts val="0"/>
              </a:spcAft>
              <a:buClr>
                <a:schemeClr val="dk1"/>
              </a:buClr>
              <a:buSzPts val="1400"/>
              <a:buChar char="○"/>
              <a:defRPr>
                <a:solidFill>
                  <a:schemeClr val="dk1"/>
                </a:solidFill>
              </a:defRPr>
            </a:lvl8pPr>
            <a:lvl9pPr marL="4114800" lvl="8" indent="-317500" algn="r">
              <a:spcBef>
                <a:spcPts val="1600"/>
              </a:spcBef>
              <a:spcAft>
                <a:spcPts val="1600"/>
              </a:spcAft>
              <a:buClr>
                <a:schemeClr val="dk1"/>
              </a:buClr>
              <a:buSzPts val="1400"/>
              <a:buChar char="■"/>
              <a:defRPr>
                <a:solidFill>
                  <a:schemeClr val="dk1"/>
                </a:solidFill>
              </a:defRPr>
            </a:lvl9pPr>
          </a:lstStyle>
          <a:p>
            <a:endParaRPr/>
          </a:p>
        </p:txBody>
      </p:sp>
      <p:sp>
        <p:nvSpPr>
          <p:cNvPr id="37" name="Google Shape;37;p7"/>
          <p:cNvSpPr txBox="1">
            <a:spLocks noGrp="1"/>
          </p:cNvSpPr>
          <p:nvPr>
            <p:ph type="title"/>
          </p:nvPr>
        </p:nvSpPr>
        <p:spPr>
          <a:xfrm>
            <a:off x="3696000" y="1273675"/>
            <a:ext cx="4390800" cy="5286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dk1"/>
              </a:buClr>
              <a:buSzPts val="2700"/>
              <a:buNone/>
              <a:defRPr sz="3000">
                <a:solidFill>
                  <a:schemeClr val="dk1"/>
                </a:solidFill>
              </a:defRPr>
            </a:lvl1pPr>
            <a:lvl2pPr lvl="1" algn="r" rtl="0">
              <a:spcBef>
                <a:spcPts val="0"/>
              </a:spcBef>
              <a:spcAft>
                <a:spcPts val="0"/>
              </a:spcAft>
              <a:buClr>
                <a:schemeClr val="dk1"/>
              </a:buClr>
              <a:buSzPts val="3000"/>
              <a:buNone/>
              <a:defRPr>
                <a:solidFill>
                  <a:schemeClr val="dk1"/>
                </a:solidFill>
              </a:defRPr>
            </a:lvl2pPr>
            <a:lvl3pPr lvl="2" algn="r" rtl="0">
              <a:spcBef>
                <a:spcPts val="0"/>
              </a:spcBef>
              <a:spcAft>
                <a:spcPts val="0"/>
              </a:spcAft>
              <a:buClr>
                <a:schemeClr val="dk1"/>
              </a:buClr>
              <a:buSzPts val="3000"/>
              <a:buNone/>
              <a:defRPr>
                <a:solidFill>
                  <a:schemeClr val="dk1"/>
                </a:solidFill>
              </a:defRPr>
            </a:lvl3pPr>
            <a:lvl4pPr lvl="3" algn="r" rtl="0">
              <a:spcBef>
                <a:spcPts val="0"/>
              </a:spcBef>
              <a:spcAft>
                <a:spcPts val="0"/>
              </a:spcAft>
              <a:buClr>
                <a:schemeClr val="dk1"/>
              </a:buClr>
              <a:buSzPts val="3000"/>
              <a:buNone/>
              <a:defRPr>
                <a:solidFill>
                  <a:schemeClr val="dk1"/>
                </a:solidFill>
              </a:defRPr>
            </a:lvl4pPr>
            <a:lvl5pPr lvl="4" algn="r" rtl="0">
              <a:spcBef>
                <a:spcPts val="0"/>
              </a:spcBef>
              <a:spcAft>
                <a:spcPts val="0"/>
              </a:spcAft>
              <a:buClr>
                <a:schemeClr val="dk1"/>
              </a:buClr>
              <a:buSzPts val="3000"/>
              <a:buNone/>
              <a:defRPr>
                <a:solidFill>
                  <a:schemeClr val="dk1"/>
                </a:solidFill>
              </a:defRPr>
            </a:lvl5pPr>
            <a:lvl6pPr lvl="5" algn="r" rtl="0">
              <a:spcBef>
                <a:spcPts val="0"/>
              </a:spcBef>
              <a:spcAft>
                <a:spcPts val="0"/>
              </a:spcAft>
              <a:buClr>
                <a:schemeClr val="dk1"/>
              </a:buClr>
              <a:buSzPts val="3000"/>
              <a:buNone/>
              <a:defRPr>
                <a:solidFill>
                  <a:schemeClr val="dk1"/>
                </a:solidFill>
              </a:defRPr>
            </a:lvl6pPr>
            <a:lvl7pPr lvl="6" algn="r" rtl="0">
              <a:spcBef>
                <a:spcPts val="0"/>
              </a:spcBef>
              <a:spcAft>
                <a:spcPts val="0"/>
              </a:spcAft>
              <a:buClr>
                <a:schemeClr val="dk1"/>
              </a:buClr>
              <a:buSzPts val="3000"/>
              <a:buNone/>
              <a:defRPr>
                <a:solidFill>
                  <a:schemeClr val="dk1"/>
                </a:solidFill>
              </a:defRPr>
            </a:lvl7pPr>
            <a:lvl8pPr lvl="7" algn="r" rtl="0">
              <a:spcBef>
                <a:spcPts val="0"/>
              </a:spcBef>
              <a:spcAft>
                <a:spcPts val="0"/>
              </a:spcAft>
              <a:buClr>
                <a:schemeClr val="dk1"/>
              </a:buClr>
              <a:buSzPts val="3000"/>
              <a:buNone/>
              <a:defRPr>
                <a:solidFill>
                  <a:schemeClr val="dk1"/>
                </a:solidFill>
              </a:defRPr>
            </a:lvl8pPr>
            <a:lvl9pPr lvl="8" algn="r" rtl="0">
              <a:spcBef>
                <a:spcPts val="0"/>
              </a:spcBef>
              <a:spcAft>
                <a:spcPts val="0"/>
              </a:spcAft>
              <a:buClr>
                <a:schemeClr val="dk1"/>
              </a:buClr>
              <a:buSzPts val="3000"/>
              <a:buNone/>
              <a:defRPr>
                <a:solidFill>
                  <a:schemeClr val="dk1"/>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42"/>
        <p:cNvGrpSpPr/>
        <p:nvPr/>
      </p:nvGrpSpPr>
      <p:grpSpPr>
        <a:xfrm>
          <a:off x="0" y="0"/>
          <a:ext cx="0" cy="0"/>
          <a:chOff x="0" y="0"/>
          <a:chExt cx="0" cy="0"/>
        </a:xfrm>
      </p:grpSpPr>
      <p:sp>
        <p:nvSpPr>
          <p:cNvPr id="43" name="Google Shape;43;p9"/>
          <p:cNvSpPr txBox="1">
            <a:spLocks noGrp="1"/>
          </p:cNvSpPr>
          <p:nvPr>
            <p:ph type="ctrTitle"/>
          </p:nvPr>
        </p:nvSpPr>
        <p:spPr>
          <a:xfrm>
            <a:off x="1690800" y="1412200"/>
            <a:ext cx="5762400" cy="1139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8000"/>
              <a:buNone/>
              <a:defRPr sz="8000">
                <a:solidFill>
                  <a:schemeClr val="dk2"/>
                </a:solidFill>
              </a:defRPr>
            </a:lvl1pPr>
            <a:lvl2pPr lvl="1" algn="ctr" rtl="0">
              <a:spcBef>
                <a:spcPts val="0"/>
              </a:spcBef>
              <a:spcAft>
                <a:spcPts val="0"/>
              </a:spcAft>
              <a:buClr>
                <a:schemeClr val="dk2"/>
              </a:buClr>
              <a:buSzPts val="8000"/>
              <a:buNone/>
              <a:defRPr sz="8000">
                <a:solidFill>
                  <a:schemeClr val="dk2"/>
                </a:solidFill>
              </a:defRPr>
            </a:lvl2pPr>
            <a:lvl3pPr lvl="2" algn="ctr" rtl="0">
              <a:spcBef>
                <a:spcPts val="0"/>
              </a:spcBef>
              <a:spcAft>
                <a:spcPts val="0"/>
              </a:spcAft>
              <a:buClr>
                <a:schemeClr val="dk2"/>
              </a:buClr>
              <a:buSzPts val="8000"/>
              <a:buNone/>
              <a:defRPr sz="8000">
                <a:solidFill>
                  <a:schemeClr val="dk2"/>
                </a:solidFill>
              </a:defRPr>
            </a:lvl3pPr>
            <a:lvl4pPr lvl="3" algn="ctr" rtl="0">
              <a:spcBef>
                <a:spcPts val="0"/>
              </a:spcBef>
              <a:spcAft>
                <a:spcPts val="0"/>
              </a:spcAft>
              <a:buClr>
                <a:schemeClr val="dk2"/>
              </a:buClr>
              <a:buSzPts val="8000"/>
              <a:buNone/>
              <a:defRPr sz="8000">
                <a:solidFill>
                  <a:schemeClr val="dk2"/>
                </a:solidFill>
              </a:defRPr>
            </a:lvl4pPr>
            <a:lvl5pPr lvl="4" algn="ctr" rtl="0">
              <a:spcBef>
                <a:spcPts val="0"/>
              </a:spcBef>
              <a:spcAft>
                <a:spcPts val="0"/>
              </a:spcAft>
              <a:buClr>
                <a:schemeClr val="dk2"/>
              </a:buClr>
              <a:buSzPts val="8000"/>
              <a:buNone/>
              <a:defRPr sz="8000">
                <a:solidFill>
                  <a:schemeClr val="dk2"/>
                </a:solidFill>
              </a:defRPr>
            </a:lvl5pPr>
            <a:lvl6pPr lvl="5" algn="ctr" rtl="0">
              <a:spcBef>
                <a:spcPts val="0"/>
              </a:spcBef>
              <a:spcAft>
                <a:spcPts val="0"/>
              </a:spcAft>
              <a:buClr>
                <a:schemeClr val="dk2"/>
              </a:buClr>
              <a:buSzPts val="8000"/>
              <a:buNone/>
              <a:defRPr sz="8000">
                <a:solidFill>
                  <a:schemeClr val="dk2"/>
                </a:solidFill>
              </a:defRPr>
            </a:lvl6pPr>
            <a:lvl7pPr lvl="6" algn="ctr" rtl="0">
              <a:spcBef>
                <a:spcPts val="0"/>
              </a:spcBef>
              <a:spcAft>
                <a:spcPts val="0"/>
              </a:spcAft>
              <a:buClr>
                <a:schemeClr val="dk2"/>
              </a:buClr>
              <a:buSzPts val="8000"/>
              <a:buNone/>
              <a:defRPr sz="8000">
                <a:solidFill>
                  <a:schemeClr val="dk2"/>
                </a:solidFill>
              </a:defRPr>
            </a:lvl7pPr>
            <a:lvl8pPr lvl="7" algn="ctr" rtl="0">
              <a:spcBef>
                <a:spcPts val="0"/>
              </a:spcBef>
              <a:spcAft>
                <a:spcPts val="0"/>
              </a:spcAft>
              <a:buClr>
                <a:schemeClr val="dk2"/>
              </a:buClr>
              <a:buSzPts val="8000"/>
              <a:buNone/>
              <a:defRPr sz="8000">
                <a:solidFill>
                  <a:schemeClr val="dk2"/>
                </a:solidFill>
              </a:defRPr>
            </a:lvl8pPr>
            <a:lvl9pPr lvl="8" algn="ctr" rtl="0">
              <a:spcBef>
                <a:spcPts val="0"/>
              </a:spcBef>
              <a:spcAft>
                <a:spcPts val="0"/>
              </a:spcAft>
              <a:buClr>
                <a:schemeClr val="dk2"/>
              </a:buClr>
              <a:buSzPts val="8000"/>
              <a:buNone/>
              <a:defRPr sz="8000">
                <a:solidFill>
                  <a:schemeClr val="dk2"/>
                </a:solidFill>
              </a:defRPr>
            </a:lvl9pPr>
          </a:lstStyle>
          <a:p>
            <a:endParaRPr/>
          </a:p>
        </p:txBody>
      </p:sp>
      <p:sp>
        <p:nvSpPr>
          <p:cNvPr id="44" name="Google Shape;44;p9"/>
          <p:cNvSpPr txBox="1">
            <a:spLocks noGrp="1"/>
          </p:cNvSpPr>
          <p:nvPr>
            <p:ph type="subTitle" idx="1"/>
          </p:nvPr>
        </p:nvSpPr>
        <p:spPr>
          <a:xfrm>
            <a:off x="2105100" y="2523638"/>
            <a:ext cx="4933800" cy="799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50"/>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1">
  <p:cSld name="CUSTOM_25">
    <p:bg>
      <p:bgPr>
        <a:blipFill>
          <a:blip r:embed="rId2">
            <a:alphaModFix/>
          </a:blip>
          <a:stretch>
            <a:fillRect/>
          </a:stretch>
        </a:blipFill>
        <a:effectLst/>
      </p:bgPr>
    </p:bg>
    <p:spTree>
      <p:nvGrpSpPr>
        <p:cNvPr id="1" name="Shape 67"/>
        <p:cNvGrpSpPr/>
        <p:nvPr/>
      </p:nvGrpSpPr>
      <p:grpSpPr>
        <a:xfrm>
          <a:off x="0" y="0"/>
          <a:ext cx="0" cy="0"/>
          <a:chOff x="0" y="0"/>
          <a:chExt cx="0" cy="0"/>
        </a:xfrm>
      </p:grpSpPr>
      <p:sp>
        <p:nvSpPr>
          <p:cNvPr id="68" name="Google Shape;68;p14"/>
          <p:cNvSpPr/>
          <p:nvPr/>
        </p:nvSpPr>
        <p:spPr>
          <a:xfrm>
            <a:off x="530750" y="928850"/>
            <a:ext cx="8613600" cy="3453000"/>
          </a:xfrm>
          <a:prstGeom prst="rect">
            <a:avLst/>
          </a:prstGeom>
          <a:solidFill>
            <a:schemeClr val="dk1"/>
          </a:solidFill>
          <a:ln>
            <a:noFill/>
          </a:ln>
          <a:effectLst>
            <a:outerShdw blurRad="614363" dist="504825" dir="9420000" algn="bl" rotWithShape="0">
              <a:srgbClr val="000000">
                <a:alpha val="6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4"/>
          <p:cNvSpPr txBox="1">
            <a:spLocks noGrp="1"/>
          </p:cNvSpPr>
          <p:nvPr>
            <p:ph type="title"/>
          </p:nvPr>
        </p:nvSpPr>
        <p:spPr>
          <a:xfrm>
            <a:off x="863750" y="1797660"/>
            <a:ext cx="4356900" cy="528600"/>
          </a:xfrm>
          <a:prstGeom prst="rect">
            <a:avLst/>
          </a:prstGeom>
        </p:spPr>
        <p:txBody>
          <a:bodyPr spcFirstLastPara="1" wrap="square" lIns="91425" tIns="91425" rIns="91425" bIns="91425" anchor="t" anchorCtr="0">
            <a:noAutofit/>
          </a:bodyPr>
          <a:lstStyle>
            <a:lvl1pPr lvl="0" algn="ctr" rtl="0">
              <a:lnSpc>
                <a:spcPct val="115000"/>
              </a:lnSpc>
              <a:spcBef>
                <a:spcPts val="1200"/>
              </a:spcBef>
              <a:spcAft>
                <a:spcPts val="0"/>
              </a:spcAft>
              <a:buClr>
                <a:schemeClr val="dk2"/>
              </a:buClr>
              <a:buSzPts val="3000"/>
              <a:buNone/>
              <a:defRPr sz="3000">
                <a:solidFill>
                  <a:schemeClr val="dk2"/>
                </a:solidFill>
              </a:defRPr>
            </a:lvl1pPr>
            <a:lvl2pPr lvl="1" algn="ctr" rtl="0">
              <a:spcBef>
                <a:spcPts val="1200"/>
              </a:spcBef>
              <a:spcAft>
                <a:spcPts val="0"/>
              </a:spcAft>
              <a:buClr>
                <a:schemeClr val="dk2"/>
              </a:buClr>
              <a:buSzPts val="2000"/>
              <a:buNone/>
              <a:defRPr sz="2000">
                <a:solidFill>
                  <a:schemeClr val="dk2"/>
                </a:solidFill>
              </a:defRPr>
            </a:lvl2pPr>
            <a:lvl3pPr lvl="2" algn="ctr" rtl="0">
              <a:spcBef>
                <a:spcPts val="0"/>
              </a:spcBef>
              <a:spcAft>
                <a:spcPts val="0"/>
              </a:spcAft>
              <a:buClr>
                <a:schemeClr val="dk2"/>
              </a:buClr>
              <a:buSzPts val="2000"/>
              <a:buNone/>
              <a:defRPr sz="2000">
                <a:solidFill>
                  <a:schemeClr val="dk2"/>
                </a:solidFill>
              </a:defRPr>
            </a:lvl3pPr>
            <a:lvl4pPr lvl="3" algn="ctr" rtl="0">
              <a:spcBef>
                <a:spcPts val="0"/>
              </a:spcBef>
              <a:spcAft>
                <a:spcPts val="0"/>
              </a:spcAft>
              <a:buClr>
                <a:schemeClr val="dk2"/>
              </a:buClr>
              <a:buSzPts val="2000"/>
              <a:buNone/>
              <a:defRPr sz="2000">
                <a:solidFill>
                  <a:schemeClr val="dk2"/>
                </a:solidFill>
              </a:defRPr>
            </a:lvl4pPr>
            <a:lvl5pPr lvl="4" algn="ctr" rtl="0">
              <a:spcBef>
                <a:spcPts val="0"/>
              </a:spcBef>
              <a:spcAft>
                <a:spcPts val="0"/>
              </a:spcAft>
              <a:buClr>
                <a:schemeClr val="dk2"/>
              </a:buClr>
              <a:buSzPts val="2000"/>
              <a:buNone/>
              <a:defRPr sz="2000">
                <a:solidFill>
                  <a:schemeClr val="dk2"/>
                </a:solidFill>
              </a:defRPr>
            </a:lvl5pPr>
            <a:lvl6pPr lvl="5" algn="ctr" rtl="0">
              <a:spcBef>
                <a:spcPts val="0"/>
              </a:spcBef>
              <a:spcAft>
                <a:spcPts val="0"/>
              </a:spcAft>
              <a:buClr>
                <a:schemeClr val="dk2"/>
              </a:buClr>
              <a:buSzPts val="2000"/>
              <a:buNone/>
              <a:defRPr sz="2000">
                <a:solidFill>
                  <a:schemeClr val="dk2"/>
                </a:solidFill>
              </a:defRPr>
            </a:lvl6pPr>
            <a:lvl7pPr lvl="6" algn="ctr" rtl="0">
              <a:spcBef>
                <a:spcPts val="0"/>
              </a:spcBef>
              <a:spcAft>
                <a:spcPts val="0"/>
              </a:spcAft>
              <a:buClr>
                <a:schemeClr val="dk2"/>
              </a:buClr>
              <a:buSzPts val="2000"/>
              <a:buNone/>
              <a:defRPr sz="2000">
                <a:solidFill>
                  <a:schemeClr val="dk2"/>
                </a:solidFill>
              </a:defRPr>
            </a:lvl7pPr>
            <a:lvl8pPr lvl="7" algn="ctr" rtl="0">
              <a:spcBef>
                <a:spcPts val="0"/>
              </a:spcBef>
              <a:spcAft>
                <a:spcPts val="0"/>
              </a:spcAft>
              <a:buClr>
                <a:schemeClr val="dk2"/>
              </a:buClr>
              <a:buSzPts val="2000"/>
              <a:buNone/>
              <a:defRPr sz="2000">
                <a:solidFill>
                  <a:schemeClr val="dk2"/>
                </a:solidFill>
              </a:defRPr>
            </a:lvl8pPr>
            <a:lvl9pPr lvl="8" algn="ctr" rtl="0">
              <a:spcBef>
                <a:spcPts val="0"/>
              </a:spcBef>
              <a:spcAft>
                <a:spcPts val="0"/>
              </a:spcAft>
              <a:buClr>
                <a:schemeClr val="dk2"/>
              </a:buClr>
              <a:buSzPts val="2000"/>
              <a:buNone/>
              <a:defRPr sz="2000">
                <a:solidFill>
                  <a:schemeClr val="dk2"/>
                </a:solidFill>
              </a:defRPr>
            </a:lvl9pPr>
          </a:lstStyle>
          <a:p>
            <a:endParaRPr/>
          </a:p>
        </p:txBody>
      </p:sp>
      <p:sp>
        <p:nvSpPr>
          <p:cNvPr id="70" name="Google Shape;70;p14"/>
          <p:cNvSpPr txBox="1">
            <a:spLocks noGrp="1"/>
          </p:cNvSpPr>
          <p:nvPr>
            <p:ph type="subTitle" idx="1"/>
          </p:nvPr>
        </p:nvSpPr>
        <p:spPr>
          <a:xfrm>
            <a:off x="906025" y="2497480"/>
            <a:ext cx="4362000" cy="1317300"/>
          </a:xfrm>
          <a:prstGeom prst="rect">
            <a:avLst/>
          </a:prstGeom>
        </p:spPr>
        <p:txBody>
          <a:bodyPr spcFirstLastPara="1" wrap="square" lIns="91425" tIns="91425" rIns="91425" bIns="91425" anchor="ctr" anchorCtr="0">
            <a:noAutofit/>
          </a:bodyPr>
          <a:lstStyle>
            <a:lvl1pPr lvl="0" rtl="0">
              <a:spcBef>
                <a:spcPts val="1200"/>
              </a:spcBef>
              <a:spcAft>
                <a:spcPts val="0"/>
              </a:spcAft>
              <a:buClr>
                <a:schemeClr val="dk2"/>
              </a:buClr>
              <a:buSzPts val="1400"/>
              <a:buChar char="●"/>
              <a:defRPr sz="1400">
                <a:solidFill>
                  <a:schemeClr val="dk2"/>
                </a:solidFill>
              </a:defRPr>
            </a:lvl1pPr>
            <a:lvl2pPr lvl="1" algn="r" rtl="0">
              <a:spcBef>
                <a:spcPts val="1200"/>
              </a:spcBef>
              <a:spcAft>
                <a:spcPts val="0"/>
              </a:spcAft>
              <a:buClr>
                <a:schemeClr val="dk2"/>
              </a:buClr>
              <a:buSzPts val="1400"/>
              <a:buChar char="○"/>
              <a:defRPr>
                <a:solidFill>
                  <a:schemeClr val="dk2"/>
                </a:solidFill>
              </a:defRPr>
            </a:lvl2pPr>
            <a:lvl3pPr lvl="2" algn="r" rtl="0">
              <a:spcBef>
                <a:spcPts val="1600"/>
              </a:spcBef>
              <a:spcAft>
                <a:spcPts val="0"/>
              </a:spcAft>
              <a:buClr>
                <a:schemeClr val="dk2"/>
              </a:buClr>
              <a:buSzPts val="1400"/>
              <a:buChar char="■"/>
              <a:defRPr>
                <a:solidFill>
                  <a:schemeClr val="dk2"/>
                </a:solidFill>
              </a:defRPr>
            </a:lvl3pPr>
            <a:lvl4pPr lvl="3" algn="r" rtl="0">
              <a:spcBef>
                <a:spcPts val="1600"/>
              </a:spcBef>
              <a:spcAft>
                <a:spcPts val="0"/>
              </a:spcAft>
              <a:buClr>
                <a:schemeClr val="dk2"/>
              </a:buClr>
              <a:buSzPts val="1400"/>
              <a:buChar char="●"/>
              <a:defRPr>
                <a:solidFill>
                  <a:schemeClr val="dk2"/>
                </a:solidFill>
              </a:defRPr>
            </a:lvl4pPr>
            <a:lvl5pPr lvl="4" algn="r" rtl="0">
              <a:spcBef>
                <a:spcPts val="1600"/>
              </a:spcBef>
              <a:spcAft>
                <a:spcPts val="0"/>
              </a:spcAft>
              <a:buClr>
                <a:schemeClr val="dk2"/>
              </a:buClr>
              <a:buSzPts val="1400"/>
              <a:buChar char="○"/>
              <a:defRPr>
                <a:solidFill>
                  <a:schemeClr val="dk2"/>
                </a:solidFill>
              </a:defRPr>
            </a:lvl5pPr>
            <a:lvl6pPr lvl="5" algn="r" rtl="0">
              <a:spcBef>
                <a:spcPts val="1600"/>
              </a:spcBef>
              <a:spcAft>
                <a:spcPts val="0"/>
              </a:spcAft>
              <a:buClr>
                <a:schemeClr val="dk2"/>
              </a:buClr>
              <a:buSzPts val="1400"/>
              <a:buChar char="■"/>
              <a:defRPr>
                <a:solidFill>
                  <a:schemeClr val="dk2"/>
                </a:solidFill>
              </a:defRPr>
            </a:lvl6pPr>
            <a:lvl7pPr lvl="6" algn="r" rtl="0">
              <a:spcBef>
                <a:spcPts val="1600"/>
              </a:spcBef>
              <a:spcAft>
                <a:spcPts val="0"/>
              </a:spcAft>
              <a:buClr>
                <a:schemeClr val="dk2"/>
              </a:buClr>
              <a:buSzPts val="1400"/>
              <a:buChar char="●"/>
              <a:defRPr>
                <a:solidFill>
                  <a:schemeClr val="dk2"/>
                </a:solidFill>
              </a:defRPr>
            </a:lvl7pPr>
            <a:lvl8pPr lvl="7" algn="r" rtl="0">
              <a:spcBef>
                <a:spcPts val="1600"/>
              </a:spcBef>
              <a:spcAft>
                <a:spcPts val="0"/>
              </a:spcAft>
              <a:buClr>
                <a:schemeClr val="dk2"/>
              </a:buClr>
              <a:buSzPts val="1400"/>
              <a:buChar char="○"/>
              <a:defRPr>
                <a:solidFill>
                  <a:schemeClr val="dk2"/>
                </a:solidFill>
              </a:defRPr>
            </a:lvl8pPr>
            <a:lvl9pPr lvl="8" algn="r" rtl="0">
              <a:spcBef>
                <a:spcPts val="1600"/>
              </a:spcBef>
              <a:spcAft>
                <a:spcPts val="1600"/>
              </a:spcAft>
              <a:buClr>
                <a:schemeClr val="dk2"/>
              </a:buClr>
              <a:buSzPts val="1400"/>
              <a:buChar char="■"/>
              <a:defRPr>
                <a:solidFill>
                  <a:schemeClr val="dk2"/>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2">
  <p:cSld name="CUSTOM_21">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15"/>
          <p:cNvSpPr/>
          <p:nvPr/>
        </p:nvSpPr>
        <p:spPr>
          <a:xfrm>
            <a:off x="538950" y="376525"/>
            <a:ext cx="8066100" cy="4398300"/>
          </a:xfrm>
          <a:prstGeom prst="rect">
            <a:avLst/>
          </a:prstGeom>
          <a:solidFill>
            <a:srgbClr val="F3F3F3"/>
          </a:solidFill>
          <a:ln>
            <a:noFill/>
          </a:ln>
          <a:effectLst>
            <a:outerShdw blurRad="471488" dist="400050" dir="10140000" algn="bl" rotWithShape="0">
              <a:srgbClr val="000000">
                <a:alpha val="6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txBox="1">
            <a:spLocks noGrp="1"/>
          </p:cNvSpPr>
          <p:nvPr>
            <p:ph type="body" idx="1"/>
          </p:nvPr>
        </p:nvSpPr>
        <p:spPr>
          <a:xfrm>
            <a:off x="1018025" y="2439665"/>
            <a:ext cx="3395100" cy="7989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1"/>
              </a:buClr>
              <a:buSzPts val="1400"/>
              <a:buChar char="●"/>
              <a:defRPr>
                <a:solidFill>
                  <a:schemeClr val="dk1"/>
                </a:solidFill>
              </a:defRPr>
            </a:lvl1pPr>
            <a:lvl2pPr marL="914400" lvl="1" indent="-317500" rtl="0">
              <a:spcBef>
                <a:spcPts val="1600"/>
              </a:spcBef>
              <a:spcAft>
                <a:spcPts val="0"/>
              </a:spcAft>
              <a:buClr>
                <a:schemeClr val="dk1"/>
              </a:buClr>
              <a:buSzPts val="1400"/>
              <a:buChar char="○"/>
              <a:defRPr>
                <a:solidFill>
                  <a:schemeClr val="dk1"/>
                </a:solidFill>
              </a:defRPr>
            </a:lvl2pPr>
            <a:lvl3pPr marL="1371600" lvl="2" indent="-317500" rtl="0">
              <a:spcBef>
                <a:spcPts val="1600"/>
              </a:spcBef>
              <a:spcAft>
                <a:spcPts val="0"/>
              </a:spcAft>
              <a:buClr>
                <a:schemeClr val="dk1"/>
              </a:buClr>
              <a:buSzPts val="1400"/>
              <a:buChar char="■"/>
              <a:defRPr>
                <a:solidFill>
                  <a:schemeClr val="dk1"/>
                </a:solidFill>
              </a:defRPr>
            </a:lvl3pPr>
            <a:lvl4pPr marL="1828800" lvl="3" indent="-317500" rtl="0">
              <a:spcBef>
                <a:spcPts val="1600"/>
              </a:spcBef>
              <a:spcAft>
                <a:spcPts val="0"/>
              </a:spcAft>
              <a:buClr>
                <a:schemeClr val="dk1"/>
              </a:buClr>
              <a:buSzPts val="1400"/>
              <a:buChar char="●"/>
              <a:defRPr>
                <a:solidFill>
                  <a:schemeClr val="dk1"/>
                </a:solidFill>
              </a:defRPr>
            </a:lvl4pPr>
            <a:lvl5pPr marL="2286000" lvl="4" indent="-317500" rtl="0">
              <a:spcBef>
                <a:spcPts val="1600"/>
              </a:spcBef>
              <a:spcAft>
                <a:spcPts val="0"/>
              </a:spcAft>
              <a:buClr>
                <a:schemeClr val="dk1"/>
              </a:buClr>
              <a:buSzPts val="1400"/>
              <a:buChar char="○"/>
              <a:defRPr>
                <a:solidFill>
                  <a:schemeClr val="dk1"/>
                </a:solidFill>
              </a:defRPr>
            </a:lvl5pPr>
            <a:lvl6pPr marL="2743200" lvl="5" indent="-317500" rtl="0">
              <a:spcBef>
                <a:spcPts val="1600"/>
              </a:spcBef>
              <a:spcAft>
                <a:spcPts val="0"/>
              </a:spcAft>
              <a:buClr>
                <a:schemeClr val="dk1"/>
              </a:buClr>
              <a:buSzPts val="1400"/>
              <a:buChar char="■"/>
              <a:defRPr>
                <a:solidFill>
                  <a:schemeClr val="dk1"/>
                </a:solidFill>
              </a:defRPr>
            </a:lvl6pPr>
            <a:lvl7pPr marL="3200400" lvl="6" indent="-317500" rtl="0">
              <a:spcBef>
                <a:spcPts val="1600"/>
              </a:spcBef>
              <a:spcAft>
                <a:spcPts val="0"/>
              </a:spcAft>
              <a:buClr>
                <a:schemeClr val="dk1"/>
              </a:buClr>
              <a:buSzPts val="1400"/>
              <a:buChar char="●"/>
              <a:defRPr>
                <a:solidFill>
                  <a:schemeClr val="dk1"/>
                </a:solidFill>
              </a:defRPr>
            </a:lvl7pPr>
            <a:lvl8pPr marL="3657600" lvl="7" indent="-317500" rtl="0">
              <a:spcBef>
                <a:spcPts val="1600"/>
              </a:spcBef>
              <a:spcAft>
                <a:spcPts val="0"/>
              </a:spcAft>
              <a:buClr>
                <a:schemeClr val="dk1"/>
              </a:buClr>
              <a:buSzPts val="1400"/>
              <a:buChar char="○"/>
              <a:defRPr>
                <a:solidFill>
                  <a:schemeClr val="dk1"/>
                </a:solidFill>
              </a:defRPr>
            </a:lvl8pPr>
            <a:lvl9pPr marL="4114800" lvl="8" indent="-317500" rtl="0">
              <a:spcBef>
                <a:spcPts val="1600"/>
              </a:spcBef>
              <a:spcAft>
                <a:spcPts val="1600"/>
              </a:spcAft>
              <a:buClr>
                <a:schemeClr val="dk1"/>
              </a:buClr>
              <a:buSzPts val="1400"/>
              <a:buChar char="■"/>
              <a:defRPr>
                <a:solidFill>
                  <a:schemeClr val="dk1"/>
                </a:solidFill>
              </a:defRPr>
            </a:lvl9pPr>
          </a:lstStyle>
          <a:p>
            <a:endParaRPr/>
          </a:p>
        </p:txBody>
      </p:sp>
      <p:sp>
        <p:nvSpPr>
          <p:cNvPr id="74" name="Google Shape;74;p15"/>
          <p:cNvSpPr txBox="1">
            <a:spLocks noGrp="1"/>
          </p:cNvSpPr>
          <p:nvPr>
            <p:ph type="title"/>
          </p:nvPr>
        </p:nvSpPr>
        <p:spPr>
          <a:xfrm>
            <a:off x="1018025" y="1695425"/>
            <a:ext cx="57681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700"/>
              <a:buNone/>
              <a:defRPr sz="3000">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six columns ">
  <p:cSld name="CUSTOM_29">
    <p:bg>
      <p:bgPr>
        <a:blipFill>
          <a:blip r:embed="rId2">
            <a:alphaModFix/>
          </a:blip>
          <a:stretch>
            <a:fillRect/>
          </a:stretch>
        </a:blipFill>
        <a:effectLst/>
      </p:bgPr>
    </p:bg>
    <p:spTree>
      <p:nvGrpSpPr>
        <p:cNvPr id="1" name="Shape 110"/>
        <p:cNvGrpSpPr/>
        <p:nvPr/>
      </p:nvGrpSpPr>
      <p:grpSpPr>
        <a:xfrm>
          <a:off x="0" y="0"/>
          <a:ext cx="0" cy="0"/>
          <a:chOff x="0" y="0"/>
          <a:chExt cx="0" cy="0"/>
        </a:xfrm>
      </p:grpSpPr>
      <p:sp>
        <p:nvSpPr>
          <p:cNvPr id="111" name="Google Shape;111;p20"/>
          <p:cNvSpPr/>
          <p:nvPr/>
        </p:nvSpPr>
        <p:spPr>
          <a:xfrm>
            <a:off x="558725" y="394525"/>
            <a:ext cx="8103300" cy="4343700"/>
          </a:xfrm>
          <a:prstGeom prst="rect">
            <a:avLst/>
          </a:prstGeom>
          <a:solidFill>
            <a:schemeClr val="dk1"/>
          </a:solidFill>
          <a:ln>
            <a:noFill/>
          </a:ln>
          <a:effectLst>
            <a:outerShdw blurRad="614363" dist="504825" dir="9420000" algn="bl" rotWithShape="0">
              <a:srgbClr val="000000">
                <a:alpha val="6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0"/>
          <p:cNvSpPr txBox="1">
            <a:spLocks noGrp="1"/>
          </p:cNvSpPr>
          <p:nvPr>
            <p:ph type="title"/>
          </p:nvPr>
        </p:nvSpPr>
        <p:spPr>
          <a:xfrm>
            <a:off x="1043779" y="1754375"/>
            <a:ext cx="18975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1800"/>
              <a:buNone/>
              <a:defRPr sz="1800">
                <a:solidFill>
                  <a:schemeClr val="dk2"/>
                </a:solidFill>
              </a:defRPr>
            </a:lvl1pPr>
            <a:lvl2pPr lvl="1" algn="ctr" rtl="0">
              <a:spcBef>
                <a:spcPts val="0"/>
              </a:spcBef>
              <a:spcAft>
                <a:spcPts val="0"/>
              </a:spcAft>
              <a:buClr>
                <a:schemeClr val="dk2"/>
              </a:buClr>
              <a:buSzPts val="1800"/>
              <a:buNone/>
              <a:defRPr sz="1800">
                <a:solidFill>
                  <a:schemeClr val="dk2"/>
                </a:solidFill>
              </a:defRPr>
            </a:lvl2pPr>
            <a:lvl3pPr lvl="2" algn="ctr" rtl="0">
              <a:spcBef>
                <a:spcPts val="0"/>
              </a:spcBef>
              <a:spcAft>
                <a:spcPts val="0"/>
              </a:spcAft>
              <a:buClr>
                <a:schemeClr val="dk2"/>
              </a:buClr>
              <a:buSzPts val="1800"/>
              <a:buNone/>
              <a:defRPr sz="1800">
                <a:solidFill>
                  <a:schemeClr val="dk2"/>
                </a:solidFill>
              </a:defRPr>
            </a:lvl3pPr>
            <a:lvl4pPr lvl="3" algn="ctr" rtl="0">
              <a:spcBef>
                <a:spcPts val="0"/>
              </a:spcBef>
              <a:spcAft>
                <a:spcPts val="0"/>
              </a:spcAft>
              <a:buClr>
                <a:schemeClr val="dk2"/>
              </a:buClr>
              <a:buSzPts val="1800"/>
              <a:buNone/>
              <a:defRPr sz="1800">
                <a:solidFill>
                  <a:schemeClr val="dk2"/>
                </a:solidFill>
              </a:defRPr>
            </a:lvl4pPr>
            <a:lvl5pPr lvl="4" algn="ctr" rtl="0">
              <a:spcBef>
                <a:spcPts val="0"/>
              </a:spcBef>
              <a:spcAft>
                <a:spcPts val="0"/>
              </a:spcAft>
              <a:buClr>
                <a:schemeClr val="dk2"/>
              </a:buClr>
              <a:buSzPts val="1800"/>
              <a:buNone/>
              <a:defRPr sz="1800">
                <a:solidFill>
                  <a:schemeClr val="dk2"/>
                </a:solidFill>
              </a:defRPr>
            </a:lvl5pPr>
            <a:lvl6pPr lvl="5" algn="ctr" rtl="0">
              <a:spcBef>
                <a:spcPts val="0"/>
              </a:spcBef>
              <a:spcAft>
                <a:spcPts val="0"/>
              </a:spcAft>
              <a:buClr>
                <a:schemeClr val="dk2"/>
              </a:buClr>
              <a:buSzPts val="1800"/>
              <a:buNone/>
              <a:defRPr sz="1800">
                <a:solidFill>
                  <a:schemeClr val="dk2"/>
                </a:solidFill>
              </a:defRPr>
            </a:lvl6pPr>
            <a:lvl7pPr lvl="6" algn="ctr" rtl="0">
              <a:spcBef>
                <a:spcPts val="0"/>
              </a:spcBef>
              <a:spcAft>
                <a:spcPts val="0"/>
              </a:spcAft>
              <a:buClr>
                <a:schemeClr val="dk2"/>
              </a:buClr>
              <a:buSzPts val="1800"/>
              <a:buNone/>
              <a:defRPr sz="1800">
                <a:solidFill>
                  <a:schemeClr val="dk2"/>
                </a:solidFill>
              </a:defRPr>
            </a:lvl7pPr>
            <a:lvl8pPr lvl="7" algn="ctr" rtl="0">
              <a:spcBef>
                <a:spcPts val="0"/>
              </a:spcBef>
              <a:spcAft>
                <a:spcPts val="0"/>
              </a:spcAft>
              <a:buClr>
                <a:schemeClr val="dk2"/>
              </a:buClr>
              <a:buSzPts val="1800"/>
              <a:buNone/>
              <a:defRPr sz="1800">
                <a:solidFill>
                  <a:schemeClr val="dk2"/>
                </a:solidFill>
              </a:defRPr>
            </a:lvl8pPr>
            <a:lvl9pPr lvl="8" algn="ctr" rtl="0">
              <a:spcBef>
                <a:spcPts val="0"/>
              </a:spcBef>
              <a:spcAft>
                <a:spcPts val="0"/>
              </a:spcAft>
              <a:buClr>
                <a:schemeClr val="dk2"/>
              </a:buClr>
              <a:buSzPts val="1800"/>
              <a:buNone/>
              <a:defRPr sz="1800">
                <a:solidFill>
                  <a:schemeClr val="dk2"/>
                </a:solidFill>
              </a:defRPr>
            </a:lvl9pPr>
          </a:lstStyle>
          <a:p>
            <a:endParaRPr/>
          </a:p>
        </p:txBody>
      </p:sp>
      <p:sp>
        <p:nvSpPr>
          <p:cNvPr id="113" name="Google Shape;113;p20"/>
          <p:cNvSpPr txBox="1">
            <a:spLocks noGrp="1"/>
          </p:cNvSpPr>
          <p:nvPr>
            <p:ph type="subTitle" idx="1"/>
          </p:nvPr>
        </p:nvSpPr>
        <p:spPr>
          <a:xfrm>
            <a:off x="1059229" y="2064083"/>
            <a:ext cx="18666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14" name="Google Shape;114;p20"/>
          <p:cNvSpPr txBox="1">
            <a:spLocks noGrp="1"/>
          </p:cNvSpPr>
          <p:nvPr>
            <p:ph type="title" idx="2"/>
          </p:nvPr>
        </p:nvSpPr>
        <p:spPr>
          <a:xfrm>
            <a:off x="1043779" y="3204651"/>
            <a:ext cx="18975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1800"/>
              <a:buNone/>
              <a:defRPr sz="1800">
                <a:solidFill>
                  <a:schemeClr val="dk2"/>
                </a:solidFill>
              </a:defRPr>
            </a:lvl1pPr>
            <a:lvl2pPr lvl="1" algn="ctr" rtl="0">
              <a:spcBef>
                <a:spcPts val="0"/>
              </a:spcBef>
              <a:spcAft>
                <a:spcPts val="0"/>
              </a:spcAft>
              <a:buClr>
                <a:schemeClr val="dk2"/>
              </a:buClr>
              <a:buSzPts val="1800"/>
              <a:buNone/>
              <a:defRPr sz="1800">
                <a:solidFill>
                  <a:schemeClr val="dk2"/>
                </a:solidFill>
              </a:defRPr>
            </a:lvl2pPr>
            <a:lvl3pPr lvl="2" algn="ctr" rtl="0">
              <a:spcBef>
                <a:spcPts val="0"/>
              </a:spcBef>
              <a:spcAft>
                <a:spcPts val="0"/>
              </a:spcAft>
              <a:buClr>
                <a:schemeClr val="dk2"/>
              </a:buClr>
              <a:buSzPts val="1800"/>
              <a:buNone/>
              <a:defRPr sz="1800">
                <a:solidFill>
                  <a:schemeClr val="dk2"/>
                </a:solidFill>
              </a:defRPr>
            </a:lvl3pPr>
            <a:lvl4pPr lvl="3" algn="ctr" rtl="0">
              <a:spcBef>
                <a:spcPts val="0"/>
              </a:spcBef>
              <a:spcAft>
                <a:spcPts val="0"/>
              </a:spcAft>
              <a:buClr>
                <a:schemeClr val="dk2"/>
              </a:buClr>
              <a:buSzPts val="1800"/>
              <a:buNone/>
              <a:defRPr sz="1800">
                <a:solidFill>
                  <a:schemeClr val="dk2"/>
                </a:solidFill>
              </a:defRPr>
            </a:lvl4pPr>
            <a:lvl5pPr lvl="4" algn="ctr" rtl="0">
              <a:spcBef>
                <a:spcPts val="0"/>
              </a:spcBef>
              <a:spcAft>
                <a:spcPts val="0"/>
              </a:spcAft>
              <a:buClr>
                <a:schemeClr val="dk2"/>
              </a:buClr>
              <a:buSzPts val="1800"/>
              <a:buNone/>
              <a:defRPr sz="1800">
                <a:solidFill>
                  <a:schemeClr val="dk2"/>
                </a:solidFill>
              </a:defRPr>
            </a:lvl5pPr>
            <a:lvl6pPr lvl="5" algn="ctr" rtl="0">
              <a:spcBef>
                <a:spcPts val="0"/>
              </a:spcBef>
              <a:spcAft>
                <a:spcPts val="0"/>
              </a:spcAft>
              <a:buClr>
                <a:schemeClr val="dk2"/>
              </a:buClr>
              <a:buSzPts val="1800"/>
              <a:buNone/>
              <a:defRPr sz="1800">
                <a:solidFill>
                  <a:schemeClr val="dk2"/>
                </a:solidFill>
              </a:defRPr>
            </a:lvl6pPr>
            <a:lvl7pPr lvl="6" algn="ctr" rtl="0">
              <a:spcBef>
                <a:spcPts val="0"/>
              </a:spcBef>
              <a:spcAft>
                <a:spcPts val="0"/>
              </a:spcAft>
              <a:buClr>
                <a:schemeClr val="dk2"/>
              </a:buClr>
              <a:buSzPts val="1800"/>
              <a:buNone/>
              <a:defRPr sz="1800">
                <a:solidFill>
                  <a:schemeClr val="dk2"/>
                </a:solidFill>
              </a:defRPr>
            </a:lvl7pPr>
            <a:lvl8pPr lvl="7" algn="ctr" rtl="0">
              <a:spcBef>
                <a:spcPts val="0"/>
              </a:spcBef>
              <a:spcAft>
                <a:spcPts val="0"/>
              </a:spcAft>
              <a:buClr>
                <a:schemeClr val="dk2"/>
              </a:buClr>
              <a:buSzPts val="1800"/>
              <a:buNone/>
              <a:defRPr sz="1800">
                <a:solidFill>
                  <a:schemeClr val="dk2"/>
                </a:solidFill>
              </a:defRPr>
            </a:lvl8pPr>
            <a:lvl9pPr lvl="8" algn="ctr" rtl="0">
              <a:spcBef>
                <a:spcPts val="0"/>
              </a:spcBef>
              <a:spcAft>
                <a:spcPts val="0"/>
              </a:spcAft>
              <a:buClr>
                <a:schemeClr val="dk2"/>
              </a:buClr>
              <a:buSzPts val="1800"/>
              <a:buNone/>
              <a:defRPr sz="1800">
                <a:solidFill>
                  <a:schemeClr val="dk2"/>
                </a:solidFill>
              </a:defRPr>
            </a:lvl9pPr>
          </a:lstStyle>
          <a:p>
            <a:endParaRPr/>
          </a:p>
        </p:txBody>
      </p:sp>
      <p:sp>
        <p:nvSpPr>
          <p:cNvPr id="115" name="Google Shape;115;p20"/>
          <p:cNvSpPr txBox="1">
            <a:spLocks noGrp="1"/>
          </p:cNvSpPr>
          <p:nvPr>
            <p:ph type="subTitle" idx="3"/>
          </p:nvPr>
        </p:nvSpPr>
        <p:spPr>
          <a:xfrm>
            <a:off x="1059229" y="3538242"/>
            <a:ext cx="18666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16" name="Google Shape;116;p20"/>
          <p:cNvSpPr txBox="1">
            <a:spLocks noGrp="1"/>
          </p:cNvSpPr>
          <p:nvPr>
            <p:ph type="title" idx="4"/>
          </p:nvPr>
        </p:nvSpPr>
        <p:spPr>
          <a:xfrm>
            <a:off x="3631360" y="1754375"/>
            <a:ext cx="18819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1800"/>
              <a:buNone/>
              <a:defRPr sz="1800">
                <a:solidFill>
                  <a:schemeClr val="dk2"/>
                </a:solidFill>
              </a:defRPr>
            </a:lvl1pPr>
            <a:lvl2pPr lvl="1" algn="ctr" rtl="0">
              <a:spcBef>
                <a:spcPts val="0"/>
              </a:spcBef>
              <a:spcAft>
                <a:spcPts val="0"/>
              </a:spcAft>
              <a:buClr>
                <a:schemeClr val="dk2"/>
              </a:buClr>
              <a:buSzPts val="1800"/>
              <a:buNone/>
              <a:defRPr sz="1800">
                <a:solidFill>
                  <a:schemeClr val="dk2"/>
                </a:solidFill>
              </a:defRPr>
            </a:lvl2pPr>
            <a:lvl3pPr lvl="2" algn="ctr" rtl="0">
              <a:spcBef>
                <a:spcPts val="0"/>
              </a:spcBef>
              <a:spcAft>
                <a:spcPts val="0"/>
              </a:spcAft>
              <a:buClr>
                <a:schemeClr val="dk2"/>
              </a:buClr>
              <a:buSzPts val="1800"/>
              <a:buNone/>
              <a:defRPr sz="1800">
                <a:solidFill>
                  <a:schemeClr val="dk2"/>
                </a:solidFill>
              </a:defRPr>
            </a:lvl3pPr>
            <a:lvl4pPr lvl="3" algn="ctr" rtl="0">
              <a:spcBef>
                <a:spcPts val="0"/>
              </a:spcBef>
              <a:spcAft>
                <a:spcPts val="0"/>
              </a:spcAft>
              <a:buClr>
                <a:schemeClr val="dk2"/>
              </a:buClr>
              <a:buSzPts val="1800"/>
              <a:buNone/>
              <a:defRPr sz="1800">
                <a:solidFill>
                  <a:schemeClr val="dk2"/>
                </a:solidFill>
              </a:defRPr>
            </a:lvl4pPr>
            <a:lvl5pPr lvl="4" algn="ctr" rtl="0">
              <a:spcBef>
                <a:spcPts val="0"/>
              </a:spcBef>
              <a:spcAft>
                <a:spcPts val="0"/>
              </a:spcAft>
              <a:buClr>
                <a:schemeClr val="dk2"/>
              </a:buClr>
              <a:buSzPts val="1800"/>
              <a:buNone/>
              <a:defRPr sz="1800">
                <a:solidFill>
                  <a:schemeClr val="dk2"/>
                </a:solidFill>
              </a:defRPr>
            </a:lvl5pPr>
            <a:lvl6pPr lvl="5" algn="ctr" rtl="0">
              <a:spcBef>
                <a:spcPts val="0"/>
              </a:spcBef>
              <a:spcAft>
                <a:spcPts val="0"/>
              </a:spcAft>
              <a:buClr>
                <a:schemeClr val="dk2"/>
              </a:buClr>
              <a:buSzPts val="1800"/>
              <a:buNone/>
              <a:defRPr sz="1800">
                <a:solidFill>
                  <a:schemeClr val="dk2"/>
                </a:solidFill>
              </a:defRPr>
            </a:lvl6pPr>
            <a:lvl7pPr lvl="6" algn="ctr" rtl="0">
              <a:spcBef>
                <a:spcPts val="0"/>
              </a:spcBef>
              <a:spcAft>
                <a:spcPts val="0"/>
              </a:spcAft>
              <a:buClr>
                <a:schemeClr val="dk2"/>
              </a:buClr>
              <a:buSzPts val="1800"/>
              <a:buNone/>
              <a:defRPr sz="1800">
                <a:solidFill>
                  <a:schemeClr val="dk2"/>
                </a:solidFill>
              </a:defRPr>
            </a:lvl7pPr>
            <a:lvl8pPr lvl="7" algn="ctr" rtl="0">
              <a:spcBef>
                <a:spcPts val="0"/>
              </a:spcBef>
              <a:spcAft>
                <a:spcPts val="0"/>
              </a:spcAft>
              <a:buClr>
                <a:schemeClr val="dk2"/>
              </a:buClr>
              <a:buSzPts val="1800"/>
              <a:buNone/>
              <a:defRPr sz="1800">
                <a:solidFill>
                  <a:schemeClr val="dk2"/>
                </a:solidFill>
              </a:defRPr>
            </a:lvl8pPr>
            <a:lvl9pPr lvl="8" algn="ctr" rtl="0">
              <a:spcBef>
                <a:spcPts val="0"/>
              </a:spcBef>
              <a:spcAft>
                <a:spcPts val="0"/>
              </a:spcAft>
              <a:buClr>
                <a:schemeClr val="dk2"/>
              </a:buClr>
              <a:buSzPts val="1800"/>
              <a:buNone/>
              <a:defRPr sz="1800">
                <a:solidFill>
                  <a:schemeClr val="dk2"/>
                </a:solidFill>
              </a:defRPr>
            </a:lvl9pPr>
          </a:lstStyle>
          <a:p>
            <a:endParaRPr/>
          </a:p>
        </p:txBody>
      </p:sp>
      <p:sp>
        <p:nvSpPr>
          <p:cNvPr id="117" name="Google Shape;117;p20"/>
          <p:cNvSpPr txBox="1">
            <a:spLocks noGrp="1"/>
          </p:cNvSpPr>
          <p:nvPr>
            <p:ph type="subTitle" idx="5"/>
          </p:nvPr>
        </p:nvSpPr>
        <p:spPr>
          <a:xfrm>
            <a:off x="3639010" y="2064076"/>
            <a:ext cx="18666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18" name="Google Shape;118;p20"/>
          <p:cNvSpPr txBox="1">
            <a:spLocks noGrp="1"/>
          </p:cNvSpPr>
          <p:nvPr>
            <p:ph type="title" idx="6"/>
          </p:nvPr>
        </p:nvSpPr>
        <p:spPr>
          <a:xfrm>
            <a:off x="3631360" y="3204651"/>
            <a:ext cx="18819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1800"/>
              <a:buNone/>
              <a:defRPr sz="1800">
                <a:solidFill>
                  <a:schemeClr val="dk2"/>
                </a:solidFill>
              </a:defRPr>
            </a:lvl1pPr>
            <a:lvl2pPr lvl="1" algn="ctr" rtl="0">
              <a:spcBef>
                <a:spcPts val="0"/>
              </a:spcBef>
              <a:spcAft>
                <a:spcPts val="0"/>
              </a:spcAft>
              <a:buClr>
                <a:schemeClr val="dk2"/>
              </a:buClr>
              <a:buSzPts val="1800"/>
              <a:buNone/>
              <a:defRPr sz="1800">
                <a:solidFill>
                  <a:schemeClr val="dk2"/>
                </a:solidFill>
              </a:defRPr>
            </a:lvl2pPr>
            <a:lvl3pPr lvl="2" algn="ctr" rtl="0">
              <a:spcBef>
                <a:spcPts val="0"/>
              </a:spcBef>
              <a:spcAft>
                <a:spcPts val="0"/>
              </a:spcAft>
              <a:buClr>
                <a:schemeClr val="dk2"/>
              </a:buClr>
              <a:buSzPts val="1800"/>
              <a:buNone/>
              <a:defRPr sz="1800">
                <a:solidFill>
                  <a:schemeClr val="dk2"/>
                </a:solidFill>
              </a:defRPr>
            </a:lvl3pPr>
            <a:lvl4pPr lvl="3" algn="ctr" rtl="0">
              <a:spcBef>
                <a:spcPts val="0"/>
              </a:spcBef>
              <a:spcAft>
                <a:spcPts val="0"/>
              </a:spcAft>
              <a:buClr>
                <a:schemeClr val="dk2"/>
              </a:buClr>
              <a:buSzPts val="1800"/>
              <a:buNone/>
              <a:defRPr sz="1800">
                <a:solidFill>
                  <a:schemeClr val="dk2"/>
                </a:solidFill>
              </a:defRPr>
            </a:lvl4pPr>
            <a:lvl5pPr lvl="4" algn="ctr" rtl="0">
              <a:spcBef>
                <a:spcPts val="0"/>
              </a:spcBef>
              <a:spcAft>
                <a:spcPts val="0"/>
              </a:spcAft>
              <a:buClr>
                <a:schemeClr val="dk2"/>
              </a:buClr>
              <a:buSzPts val="1800"/>
              <a:buNone/>
              <a:defRPr sz="1800">
                <a:solidFill>
                  <a:schemeClr val="dk2"/>
                </a:solidFill>
              </a:defRPr>
            </a:lvl5pPr>
            <a:lvl6pPr lvl="5" algn="ctr" rtl="0">
              <a:spcBef>
                <a:spcPts val="0"/>
              </a:spcBef>
              <a:spcAft>
                <a:spcPts val="0"/>
              </a:spcAft>
              <a:buClr>
                <a:schemeClr val="dk2"/>
              </a:buClr>
              <a:buSzPts val="1800"/>
              <a:buNone/>
              <a:defRPr sz="1800">
                <a:solidFill>
                  <a:schemeClr val="dk2"/>
                </a:solidFill>
              </a:defRPr>
            </a:lvl6pPr>
            <a:lvl7pPr lvl="6" algn="ctr" rtl="0">
              <a:spcBef>
                <a:spcPts val="0"/>
              </a:spcBef>
              <a:spcAft>
                <a:spcPts val="0"/>
              </a:spcAft>
              <a:buClr>
                <a:schemeClr val="dk2"/>
              </a:buClr>
              <a:buSzPts val="1800"/>
              <a:buNone/>
              <a:defRPr sz="1800">
                <a:solidFill>
                  <a:schemeClr val="dk2"/>
                </a:solidFill>
              </a:defRPr>
            </a:lvl7pPr>
            <a:lvl8pPr lvl="7" algn="ctr" rtl="0">
              <a:spcBef>
                <a:spcPts val="0"/>
              </a:spcBef>
              <a:spcAft>
                <a:spcPts val="0"/>
              </a:spcAft>
              <a:buClr>
                <a:schemeClr val="dk2"/>
              </a:buClr>
              <a:buSzPts val="1800"/>
              <a:buNone/>
              <a:defRPr sz="1800">
                <a:solidFill>
                  <a:schemeClr val="dk2"/>
                </a:solidFill>
              </a:defRPr>
            </a:lvl8pPr>
            <a:lvl9pPr lvl="8" algn="ctr" rtl="0">
              <a:spcBef>
                <a:spcPts val="0"/>
              </a:spcBef>
              <a:spcAft>
                <a:spcPts val="0"/>
              </a:spcAft>
              <a:buClr>
                <a:schemeClr val="dk2"/>
              </a:buClr>
              <a:buSzPts val="1800"/>
              <a:buNone/>
              <a:defRPr sz="1800">
                <a:solidFill>
                  <a:schemeClr val="dk2"/>
                </a:solidFill>
              </a:defRPr>
            </a:lvl9pPr>
          </a:lstStyle>
          <a:p>
            <a:endParaRPr/>
          </a:p>
        </p:txBody>
      </p:sp>
      <p:sp>
        <p:nvSpPr>
          <p:cNvPr id="119" name="Google Shape;119;p20"/>
          <p:cNvSpPr txBox="1">
            <a:spLocks noGrp="1"/>
          </p:cNvSpPr>
          <p:nvPr>
            <p:ph type="subTitle" idx="7"/>
          </p:nvPr>
        </p:nvSpPr>
        <p:spPr>
          <a:xfrm>
            <a:off x="3639010" y="3538242"/>
            <a:ext cx="18666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20" name="Google Shape;120;p20"/>
          <p:cNvSpPr txBox="1">
            <a:spLocks noGrp="1"/>
          </p:cNvSpPr>
          <p:nvPr>
            <p:ph type="title" idx="8"/>
          </p:nvPr>
        </p:nvSpPr>
        <p:spPr>
          <a:xfrm>
            <a:off x="6215127" y="1754375"/>
            <a:ext cx="18756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1800"/>
              <a:buNone/>
              <a:defRPr sz="1800">
                <a:solidFill>
                  <a:schemeClr val="dk2"/>
                </a:solidFill>
              </a:defRPr>
            </a:lvl1pPr>
            <a:lvl2pPr lvl="1" algn="ctr" rtl="0">
              <a:spcBef>
                <a:spcPts val="0"/>
              </a:spcBef>
              <a:spcAft>
                <a:spcPts val="0"/>
              </a:spcAft>
              <a:buClr>
                <a:schemeClr val="dk2"/>
              </a:buClr>
              <a:buSzPts val="1800"/>
              <a:buNone/>
              <a:defRPr sz="1800">
                <a:solidFill>
                  <a:schemeClr val="dk2"/>
                </a:solidFill>
              </a:defRPr>
            </a:lvl2pPr>
            <a:lvl3pPr lvl="2" algn="ctr" rtl="0">
              <a:spcBef>
                <a:spcPts val="0"/>
              </a:spcBef>
              <a:spcAft>
                <a:spcPts val="0"/>
              </a:spcAft>
              <a:buClr>
                <a:schemeClr val="dk2"/>
              </a:buClr>
              <a:buSzPts val="1800"/>
              <a:buNone/>
              <a:defRPr sz="1800">
                <a:solidFill>
                  <a:schemeClr val="dk2"/>
                </a:solidFill>
              </a:defRPr>
            </a:lvl3pPr>
            <a:lvl4pPr lvl="3" algn="ctr" rtl="0">
              <a:spcBef>
                <a:spcPts val="0"/>
              </a:spcBef>
              <a:spcAft>
                <a:spcPts val="0"/>
              </a:spcAft>
              <a:buClr>
                <a:schemeClr val="dk2"/>
              </a:buClr>
              <a:buSzPts val="1800"/>
              <a:buNone/>
              <a:defRPr sz="1800">
                <a:solidFill>
                  <a:schemeClr val="dk2"/>
                </a:solidFill>
              </a:defRPr>
            </a:lvl4pPr>
            <a:lvl5pPr lvl="4" algn="ctr" rtl="0">
              <a:spcBef>
                <a:spcPts val="0"/>
              </a:spcBef>
              <a:spcAft>
                <a:spcPts val="0"/>
              </a:spcAft>
              <a:buClr>
                <a:schemeClr val="dk2"/>
              </a:buClr>
              <a:buSzPts val="1800"/>
              <a:buNone/>
              <a:defRPr sz="1800">
                <a:solidFill>
                  <a:schemeClr val="dk2"/>
                </a:solidFill>
              </a:defRPr>
            </a:lvl5pPr>
            <a:lvl6pPr lvl="5" algn="ctr" rtl="0">
              <a:spcBef>
                <a:spcPts val="0"/>
              </a:spcBef>
              <a:spcAft>
                <a:spcPts val="0"/>
              </a:spcAft>
              <a:buClr>
                <a:schemeClr val="dk2"/>
              </a:buClr>
              <a:buSzPts val="1800"/>
              <a:buNone/>
              <a:defRPr sz="1800">
                <a:solidFill>
                  <a:schemeClr val="dk2"/>
                </a:solidFill>
              </a:defRPr>
            </a:lvl6pPr>
            <a:lvl7pPr lvl="6" algn="ctr" rtl="0">
              <a:spcBef>
                <a:spcPts val="0"/>
              </a:spcBef>
              <a:spcAft>
                <a:spcPts val="0"/>
              </a:spcAft>
              <a:buClr>
                <a:schemeClr val="dk2"/>
              </a:buClr>
              <a:buSzPts val="1800"/>
              <a:buNone/>
              <a:defRPr sz="1800">
                <a:solidFill>
                  <a:schemeClr val="dk2"/>
                </a:solidFill>
              </a:defRPr>
            </a:lvl7pPr>
            <a:lvl8pPr lvl="7" algn="ctr" rtl="0">
              <a:spcBef>
                <a:spcPts val="0"/>
              </a:spcBef>
              <a:spcAft>
                <a:spcPts val="0"/>
              </a:spcAft>
              <a:buClr>
                <a:schemeClr val="dk2"/>
              </a:buClr>
              <a:buSzPts val="1800"/>
              <a:buNone/>
              <a:defRPr sz="1800">
                <a:solidFill>
                  <a:schemeClr val="dk2"/>
                </a:solidFill>
              </a:defRPr>
            </a:lvl8pPr>
            <a:lvl9pPr lvl="8" algn="ctr" rtl="0">
              <a:spcBef>
                <a:spcPts val="0"/>
              </a:spcBef>
              <a:spcAft>
                <a:spcPts val="0"/>
              </a:spcAft>
              <a:buClr>
                <a:schemeClr val="dk2"/>
              </a:buClr>
              <a:buSzPts val="1800"/>
              <a:buNone/>
              <a:defRPr sz="1800">
                <a:solidFill>
                  <a:schemeClr val="dk2"/>
                </a:solidFill>
              </a:defRPr>
            </a:lvl9pPr>
          </a:lstStyle>
          <a:p>
            <a:endParaRPr/>
          </a:p>
        </p:txBody>
      </p:sp>
      <p:sp>
        <p:nvSpPr>
          <p:cNvPr id="121" name="Google Shape;121;p20"/>
          <p:cNvSpPr txBox="1">
            <a:spLocks noGrp="1"/>
          </p:cNvSpPr>
          <p:nvPr>
            <p:ph type="subTitle" idx="9"/>
          </p:nvPr>
        </p:nvSpPr>
        <p:spPr>
          <a:xfrm>
            <a:off x="6219627" y="2064076"/>
            <a:ext cx="18666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22" name="Google Shape;122;p20"/>
          <p:cNvSpPr txBox="1">
            <a:spLocks noGrp="1"/>
          </p:cNvSpPr>
          <p:nvPr>
            <p:ph type="title" idx="13"/>
          </p:nvPr>
        </p:nvSpPr>
        <p:spPr>
          <a:xfrm>
            <a:off x="6215127" y="3204651"/>
            <a:ext cx="18756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1800"/>
              <a:buNone/>
              <a:defRPr sz="1800">
                <a:solidFill>
                  <a:schemeClr val="dk2"/>
                </a:solidFill>
              </a:defRPr>
            </a:lvl1pPr>
            <a:lvl2pPr lvl="1" algn="ctr" rtl="0">
              <a:spcBef>
                <a:spcPts val="0"/>
              </a:spcBef>
              <a:spcAft>
                <a:spcPts val="0"/>
              </a:spcAft>
              <a:buClr>
                <a:schemeClr val="dk2"/>
              </a:buClr>
              <a:buSzPts val="1800"/>
              <a:buNone/>
              <a:defRPr sz="1800">
                <a:solidFill>
                  <a:schemeClr val="dk2"/>
                </a:solidFill>
              </a:defRPr>
            </a:lvl2pPr>
            <a:lvl3pPr lvl="2" algn="ctr" rtl="0">
              <a:spcBef>
                <a:spcPts val="0"/>
              </a:spcBef>
              <a:spcAft>
                <a:spcPts val="0"/>
              </a:spcAft>
              <a:buClr>
                <a:schemeClr val="dk2"/>
              </a:buClr>
              <a:buSzPts val="1800"/>
              <a:buNone/>
              <a:defRPr sz="1800">
                <a:solidFill>
                  <a:schemeClr val="dk2"/>
                </a:solidFill>
              </a:defRPr>
            </a:lvl3pPr>
            <a:lvl4pPr lvl="3" algn="ctr" rtl="0">
              <a:spcBef>
                <a:spcPts val="0"/>
              </a:spcBef>
              <a:spcAft>
                <a:spcPts val="0"/>
              </a:spcAft>
              <a:buClr>
                <a:schemeClr val="dk2"/>
              </a:buClr>
              <a:buSzPts val="1800"/>
              <a:buNone/>
              <a:defRPr sz="1800">
                <a:solidFill>
                  <a:schemeClr val="dk2"/>
                </a:solidFill>
              </a:defRPr>
            </a:lvl4pPr>
            <a:lvl5pPr lvl="4" algn="ctr" rtl="0">
              <a:spcBef>
                <a:spcPts val="0"/>
              </a:spcBef>
              <a:spcAft>
                <a:spcPts val="0"/>
              </a:spcAft>
              <a:buClr>
                <a:schemeClr val="dk2"/>
              </a:buClr>
              <a:buSzPts val="1800"/>
              <a:buNone/>
              <a:defRPr sz="1800">
                <a:solidFill>
                  <a:schemeClr val="dk2"/>
                </a:solidFill>
              </a:defRPr>
            </a:lvl5pPr>
            <a:lvl6pPr lvl="5" algn="ctr" rtl="0">
              <a:spcBef>
                <a:spcPts val="0"/>
              </a:spcBef>
              <a:spcAft>
                <a:spcPts val="0"/>
              </a:spcAft>
              <a:buClr>
                <a:schemeClr val="dk2"/>
              </a:buClr>
              <a:buSzPts val="1800"/>
              <a:buNone/>
              <a:defRPr sz="1800">
                <a:solidFill>
                  <a:schemeClr val="dk2"/>
                </a:solidFill>
              </a:defRPr>
            </a:lvl6pPr>
            <a:lvl7pPr lvl="6" algn="ctr" rtl="0">
              <a:spcBef>
                <a:spcPts val="0"/>
              </a:spcBef>
              <a:spcAft>
                <a:spcPts val="0"/>
              </a:spcAft>
              <a:buClr>
                <a:schemeClr val="dk2"/>
              </a:buClr>
              <a:buSzPts val="1800"/>
              <a:buNone/>
              <a:defRPr sz="1800">
                <a:solidFill>
                  <a:schemeClr val="dk2"/>
                </a:solidFill>
              </a:defRPr>
            </a:lvl7pPr>
            <a:lvl8pPr lvl="7" algn="ctr" rtl="0">
              <a:spcBef>
                <a:spcPts val="0"/>
              </a:spcBef>
              <a:spcAft>
                <a:spcPts val="0"/>
              </a:spcAft>
              <a:buClr>
                <a:schemeClr val="dk2"/>
              </a:buClr>
              <a:buSzPts val="1800"/>
              <a:buNone/>
              <a:defRPr sz="1800">
                <a:solidFill>
                  <a:schemeClr val="dk2"/>
                </a:solidFill>
              </a:defRPr>
            </a:lvl8pPr>
            <a:lvl9pPr lvl="8" algn="ctr" rtl="0">
              <a:spcBef>
                <a:spcPts val="0"/>
              </a:spcBef>
              <a:spcAft>
                <a:spcPts val="0"/>
              </a:spcAft>
              <a:buClr>
                <a:schemeClr val="dk2"/>
              </a:buClr>
              <a:buSzPts val="1800"/>
              <a:buNone/>
              <a:defRPr sz="1800">
                <a:solidFill>
                  <a:schemeClr val="dk2"/>
                </a:solidFill>
              </a:defRPr>
            </a:lvl9pPr>
          </a:lstStyle>
          <a:p>
            <a:endParaRPr/>
          </a:p>
        </p:txBody>
      </p:sp>
      <p:sp>
        <p:nvSpPr>
          <p:cNvPr id="123" name="Google Shape;123;p20"/>
          <p:cNvSpPr txBox="1">
            <a:spLocks noGrp="1"/>
          </p:cNvSpPr>
          <p:nvPr>
            <p:ph type="subTitle" idx="14"/>
          </p:nvPr>
        </p:nvSpPr>
        <p:spPr>
          <a:xfrm>
            <a:off x="6219627" y="3538242"/>
            <a:ext cx="18666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24" name="Google Shape;124;p20"/>
          <p:cNvSpPr txBox="1">
            <a:spLocks noGrp="1"/>
          </p:cNvSpPr>
          <p:nvPr>
            <p:ph type="title" idx="15"/>
          </p:nvPr>
        </p:nvSpPr>
        <p:spPr>
          <a:xfrm>
            <a:off x="1974300" y="530725"/>
            <a:ext cx="51954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700"/>
              <a:buNone/>
              <a:defRPr sz="3000">
                <a:solidFill>
                  <a:schemeClr val="dk2"/>
                </a:solidFill>
              </a:defRPr>
            </a:lvl1pPr>
            <a:lvl2pPr lvl="1" rtl="0">
              <a:spcBef>
                <a:spcPts val="0"/>
              </a:spcBef>
              <a:spcAft>
                <a:spcPts val="0"/>
              </a:spcAft>
              <a:buClr>
                <a:schemeClr val="dk2"/>
              </a:buClr>
              <a:buSzPts val="3000"/>
              <a:buNone/>
              <a:defRPr>
                <a:solidFill>
                  <a:schemeClr val="dk2"/>
                </a:solidFill>
              </a:defRPr>
            </a:lvl2pPr>
            <a:lvl3pPr lvl="2" rtl="0">
              <a:spcBef>
                <a:spcPts val="0"/>
              </a:spcBef>
              <a:spcAft>
                <a:spcPts val="0"/>
              </a:spcAft>
              <a:buClr>
                <a:schemeClr val="dk2"/>
              </a:buClr>
              <a:buSzPts val="3000"/>
              <a:buNone/>
              <a:defRPr>
                <a:solidFill>
                  <a:schemeClr val="dk2"/>
                </a:solidFill>
              </a:defRPr>
            </a:lvl3pPr>
            <a:lvl4pPr lvl="3" rtl="0">
              <a:spcBef>
                <a:spcPts val="0"/>
              </a:spcBef>
              <a:spcAft>
                <a:spcPts val="0"/>
              </a:spcAft>
              <a:buClr>
                <a:schemeClr val="dk2"/>
              </a:buClr>
              <a:buSzPts val="3000"/>
              <a:buNone/>
              <a:defRPr>
                <a:solidFill>
                  <a:schemeClr val="dk2"/>
                </a:solidFill>
              </a:defRPr>
            </a:lvl4pPr>
            <a:lvl5pPr lvl="4" rtl="0">
              <a:spcBef>
                <a:spcPts val="0"/>
              </a:spcBef>
              <a:spcAft>
                <a:spcPts val="0"/>
              </a:spcAft>
              <a:buClr>
                <a:schemeClr val="dk2"/>
              </a:buClr>
              <a:buSzPts val="3000"/>
              <a:buNone/>
              <a:defRPr>
                <a:solidFill>
                  <a:schemeClr val="dk2"/>
                </a:solidFill>
              </a:defRPr>
            </a:lvl5pPr>
            <a:lvl6pPr lvl="5" rtl="0">
              <a:spcBef>
                <a:spcPts val="0"/>
              </a:spcBef>
              <a:spcAft>
                <a:spcPts val="0"/>
              </a:spcAft>
              <a:buClr>
                <a:schemeClr val="dk2"/>
              </a:buClr>
              <a:buSzPts val="3000"/>
              <a:buNone/>
              <a:defRPr>
                <a:solidFill>
                  <a:schemeClr val="dk2"/>
                </a:solidFill>
              </a:defRPr>
            </a:lvl6pPr>
            <a:lvl7pPr lvl="6" rtl="0">
              <a:spcBef>
                <a:spcPts val="0"/>
              </a:spcBef>
              <a:spcAft>
                <a:spcPts val="0"/>
              </a:spcAft>
              <a:buClr>
                <a:schemeClr val="dk2"/>
              </a:buClr>
              <a:buSzPts val="3000"/>
              <a:buNone/>
              <a:defRPr>
                <a:solidFill>
                  <a:schemeClr val="dk2"/>
                </a:solidFill>
              </a:defRPr>
            </a:lvl7pPr>
            <a:lvl8pPr lvl="7" rtl="0">
              <a:spcBef>
                <a:spcPts val="0"/>
              </a:spcBef>
              <a:spcAft>
                <a:spcPts val="0"/>
              </a:spcAft>
              <a:buClr>
                <a:schemeClr val="dk2"/>
              </a:buClr>
              <a:buSzPts val="3000"/>
              <a:buNone/>
              <a:defRPr>
                <a:solidFill>
                  <a:schemeClr val="dk2"/>
                </a:solidFill>
              </a:defRPr>
            </a:lvl8pPr>
            <a:lvl9pPr lvl="8" rtl="0">
              <a:spcBef>
                <a:spcPts val="0"/>
              </a:spcBef>
              <a:spcAft>
                <a:spcPts val="0"/>
              </a:spcAft>
              <a:buClr>
                <a:schemeClr val="dk2"/>
              </a:buClr>
              <a:buSzPts val="3000"/>
              <a:buNone/>
              <a:defRPr>
                <a:solidFill>
                  <a:schemeClr val="dk2"/>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1132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hlink"/>
              </a:buClr>
              <a:buSzPts val="2700"/>
              <a:buFont typeface="Cormorant Garamond Medium"/>
              <a:buNone/>
              <a:defRPr sz="2700">
                <a:solidFill>
                  <a:schemeClr val="hlink"/>
                </a:solidFill>
                <a:latin typeface="Cormorant Garamond Medium"/>
                <a:ea typeface="Cormorant Garamond Medium"/>
                <a:cs typeface="Cormorant Garamond Medium"/>
                <a:sym typeface="Cormorant Garamond Medium"/>
              </a:defRPr>
            </a:lvl1pPr>
            <a:lvl2pPr lvl="1">
              <a:spcBef>
                <a:spcPts val="0"/>
              </a:spcBef>
              <a:spcAft>
                <a:spcPts val="0"/>
              </a:spcAft>
              <a:buClr>
                <a:schemeClr val="hlink"/>
              </a:buClr>
              <a:buSzPts val="3000"/>
              <a:buFont typeface="Cormorant Garamond Medium"/>
              <a:buNone/>
              <a:defRPr sz="3000">
                <a:solidFill>
                  <a:schemeClr val="hlink"/>
                </a:solidFill>
                <a:latin typeface="Cormorant Garamond Medium"/>
                <a:ea typeface="Cormorant Garamond Medium"/>
                <a:cs typeface="Cormorant Garamond Medium"/>
                <a:sym typeface="Cormorant Garamond Medium"/>
              </a:defRPr>
            </a:lvl2pPr>
            <a:lvl3pPr lvl="2">
              <a:spcBef>
                <a:spcPts val="0"/>
              </a:spcBef>
              <a:spcAft>
                <a:spcPts val="0"/>
              </a:spcAft>
              <a:buClr>
                <a:schemeClr val="hlink"/>
              </a:buClr>
              <a:buSzPts val="3000"/>
              <a:buFont typeface="Cormorant Garamond Medium"/>
              <a:buNone/>
              <a:defRPr sz="3000">
                <a:solidFill>
                  <a:schemeClr val="hlink"/>
                </a:solidFill>
                <a:latin typeface="Cormorant Garamond Medium"/>
                <a:ea typeface="Cormorant Garamond Medium"/>
                <a:cs typeface="Cormorant Garamond Medium"/>
                <a:sym typeface="Cormorant Garamond Medium"/>
              </a:defRPr>
            </a:lvl3pPr>
            <a:lvl4pPr lvl="3">
              <a:spcBef>
                <a:spcPts val="0"/>
              </a:spcBef>
              <a:spcAft>
                <a:spcPts val="0"/>
              </a:spcAft>
              <a:buClr>
                <a:schemeClr val="hlink"/>
              </a:buClr>
              <a:buSzPts val="3000"/>
              <a:buFont typeface="Cormorant Garamond Medium"/>
              <a:buNone/>
              <a:defRPr sz="3000">
                <a:solidFill>
                  <a:schemeClr val="hlink"/>
                </a:solidFill>
                <a:latin typeface="Cormorant Garamond Medium"/>
                <a:ea typeface="Cormorant Garamond Medium"/>
                <a:cs typeface="Cormorant Garamond Medium"/>
                <a:sym typeface="Cormorant Garamond Medium"/>
              </a:defRPr>
            </a:lvl4pPr>
            <a:lvl5pPr lvl="4">
              <a:spcBef>
                <a:spcPts val="0"/>
              </a:spcBef>
              <a:spcAft>
                <a:spcPts val="0"/>
              </a:spcAft>
              <a:buClr>
                <a:schemeClr val="hlink"/>
              </a:buClr>
              <a:buSzPts val="3000"/>
              <a:buFont typeface="Cormorant Garamond Medium"/>
              <a:buNone/>
              <a:defRPr sz="3000">
                <a:solidFill>
                  <a:schemeClr val="hlink"/>
                </a:solidFill>
                <a:latin typeface="Cormorant Garamond Medium"/>
                <a:ea typeface="Cormorant Garamond Medium"/>
                <a:cs typeface="Cormorant Garamond Medium"/>
                <a:sym typeface="Cormorant Garamond Medium"/>
              </a:defRPr>
            </a:lvl5pPr>
            <a:lvl6pPr lvl="5">
              <a:spcBef>
                <a:spcPts val="0"/>
              </a:spcBef>
              <a:spcAft>
                <a:spcPts val="0"/>
              </a:spcAft>
              <a:buClr>
                <a:schemeClr val="hlink"/>
              </a:buClr>
              <a:buSzPts val="3000"/>
              <a:buFont typeface="Cormorant Garamond Medium"/>
              <a:buNone/>
              <a:defRPr sz="3000">
                <a:solidFill>
                  <a:schemeClr val="hlink"/>
                </a:solidFill>
                <a:latin typeface="Cormorant Garamond Medium"/>
                <a:ea typeface="Cormorant Garamond Medium"/>
                <a:cs typeface="Cormorant Garamond Medium"/>
                <a:sym typeface="Cormorant Garamond Medium"/>
              </a:defRPr>
            </a:lvl6pPr>
            <a:lvl7pPr lvl="6">
              <a:spcBef>
                <a:spcPts val="0"/>
              </a:spcBef>
              <a:spcAft>
                <a:spcPts val="0"/>
              </a:spcAft>
              <a:buClr>
                <a:schemeClr val="hlink"/>
              </a:buClr>
              <a:buSzPts val="3000"/>
              <a:buFont typeface="Cormorant Garamond Medium"/>
              <a:buNone/>
              <a:defRPr sz="3000">
                <a:solidFill>
                  <a:schemeClr val="hlink"/>
                </a:solidFill>
                <a:latin typeface="Cormorant Garamond Medium"/>
                <a:ea typeface="Cormorant Garamond Medium"/>
                <a:cs typeface="Cormorant Garamond Medium"/>
                <a:sym typeface="Cormorant Garamond Medium"/>
              </a:defRPr>
            </a:lvl7pPr>
            <a:lvl8pPr lvl="7">
              <a:spcBef>
                <a:spcPts val="0"/>
              </a:spcBef>
              <a:spcAft>
                <a:spcPts val="0"/>
              </a:spcAft>
              <a:buClr>
                <a:schemeClr val="hlink"/>
              </a:buClr>
              <a:buSzPts val="3000"/>
              <a:buFont typeface="Cormorant Garamond Medium"/>
              <a:buNone/>
              <a:defRPr sz="3000">
                <a:solidFill>
                  <a:schemeClr val="hlink"/>
                </a:solidFill>
                <a:latin typeface="Cormorant Garamond Medium"/>
                <a:ea typeface="Cormorant Garamond Medium"/>
                <a:cs typeface="Cormorant Garamond Medium"/>
                <a:sym typeface="Cormorant Garamond Medium"/>
              </a:defRPr>
            </a:lvl8pPr>
            <a:lvl9pPr lvl="8">
              <a:spcBef>
                <a:spcPts val="0"/>
              </a:spcBef>
              <a:spcAft>
                <a:spcPts val="0"/>
              </a:spcAft>
              <a:buClr>
                <a:schemeClr val="hlink"/>
              </a:buClr>
              <a:buSzPts val="3000"/>
              <a:buFont typeface="Cormorant Garamond Medium"/>
              <a:buNone/>
              <a:defRPr sz="3000">
                <a:solidFill>
                  <a:schemeClr val="hlink"/>
                </a:solidFill>
                <a:latin typeface="Cormorant Garamond Medium"/>
                <a:ea typeface="Cormorant Garamond Medium"/>
                <a:cs typeface="Cormorant Garamond Medium"/>
                <a:sym typeface="Cormorant Garamond Medium"/>
              </a:defRPr>
            </a:lvl9pPr>
          </a:lstStyle>
          <a:p>
            <a:endParaRPr/>
          </a:p>
        </p:txBody>
      </p:sp>
      <p:sp>
        <p:nvSpPr>
          <p:cNvPr id="7" name="Google Shape;7;p1"/>
          <p:cNvSpPr txBox="1">
            <a:spLocks noGrp="1"/>
          </p:cNvSpPr>
          <p:nvPr>
            <p:ph type="body" idx="1"/>
          </p:nvPr>
        </p:nvSpPr>
        <p:spPr>
          <a:xfrm>
            <a:off x="713225" y="1152475"/>
            <a:ext cx="7717500" cy="34515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hlink"/>
              </a:buClr>
              <a:buSzPts val="1400"/>
              <a:buFont typeface="Lato"/>
              <a:buChar char="●"/>
              <a:defRPr>
                <a:solidFill>
                  <a:schemeClr val="hlink"/>
                </a:solidFill>
                <a:latin typeface="Lato"/>
                <a:ea typeface="Lato"/>
                <a:cs typeface="Lato"/>
                <a:sym typeface="Lato"/>
              </a:defRPr>
            </a:lvl1pPr>
            <a:lvl2pPr marL="914400" lvl="1" indent="-317500">
              <a:lnSpc>
                <a:spcPct val="115000"/>
              </a:lnSpc>
              <a:spcBef>
                <a:spcPts val="1600"/>
              </a:spcBef>
              <a:spcAft>
                <a:spcPts val="0"/>
              </a:spcAft>
              <a:buClr>
                <a:schemeClr val="hlink"/>
              </a:buClr>
              <a:buSzPts val="1400"/>
              <a:buFont typeface="Lato"/>
              <a:buChar char="○"/>
              <a:defRPr>
                <a:solidFill>
                  <a:schemeClr val="hlink"/>
                </a:solidFill>
                <a:latin typeface="Lato"/>
                <a:ea typeface="Lato"/>
                <a:cs typeface="Lato"/>
                <a:sym typeface="Lato"/>
              </a:defRPr>
            </a:lvl2pPr>
            <a:lvl3pPr marL="1371600" lvl="2" indent="-317500">
              <a:lnSpc>
                <a:spcPct val="115000"/>
              </a:lnSpc>
              <a:spcBef>
                <a:spcPts val="1600"/>
              </a:spcBef>
              <a:spcAft>
                <a:spcPts val="0"/>
              </a:spcAft>
              <a:buClr>
                <a:schemeClr val="hlink"/>
              </a:buClr>
              <a:buSzPts val="1400"/>
              <a:buFont typeface="Lato"/>
              <a:buChar char="■"/>
              <a:defRPr>
                <a:solidFill>
                  <a:schemeClr val="hlink"/>
                </a:solidFill>
                <a:latin typeface="Lato"/>
                <a:ea typeface="Lato"/>
                <a:cs typeface="Lato"/>
                <a:sym typeface="Lato"/>
              </a:defRPr>
            </a:lvl3pPr>
            <a:lvl4pPr marL="1828800" lvl="3" indent="-317500">
              <a:lnSpc>
                <a:spcPct val="115000"/>
              </a:lnSpc>
              <a:spcBef>
                <a:spcPts val="1600"/>
              </a:spcBef>
              <a:spcAft>
                <a:spcPts val="0"/>
              </a:spcAft>
              <a:buClr>
                <a:schemeClr val="hlink"/>
              </a:buClr>
              <a:buSzPts val="1400"/>
              <a:buFont typeface="Lato"/>
              <a:buChar char="●"/>
              <a:defRPr>
                <a:solidFill>
                  <a:schemeClr val="hlink"/>
                </a:solidFill>
                <a:latin typeface="Lato"/>
                <a:ea typeface="Lato"/>
                <a:cs typeface="Lato"/>
                <a:sym typeface="Lato"/>
              </a:defRPr>
            </a:lvl4pPr>
            <a:lvl5pPr marL="2286000" lvl="4" indent="-317500">
              <a:lnSpc>
                <a:spcPct val="115000"/>
              </a:lnSpc>
              <a:spcBef>
                <a:spcPts val="1600"/>
              </a:spcBef>
              <a:spcAft>
                <a:spcPts val="0"/>
              </a:spcAft>
              <a:buClr>
                <a:schemeClr val="hlink"/>
              </a:buClr>
              <a:buSzPts val="1400"/>
              <a:buFont typeface="Lato"/>
              <a:buChar char="○"/>
              <a:defRPr>
                <a:solidFill>
                  <a:schemeClr val="hlink"/>
                </a:solidFill>
                <a:latin typeface="Lato"/>
                <a:ea typeface="Lato"/>
                <a:cs typeface="Lato"/>
                <a:sym typeface="Lato"/>
              </a:defRPr>
            </a:lvl5pPr>
            <a:lvl6pPr marL="2743200" lvl="5" indent="-317500">
              <a:lnSpc>
                <a:spcPct val="115000"/>
              </a:lnSpc>
              <a:spcBef>
                <a:spcPts val="1600"/>
              </a:spcBef>
              <a:spcAft>
                <a:spcPts val="0"/>
              </a:spcAft>
              <a:buClr>
                <a:schemeClr val="hlink"/>
              </a:buClr>
              <a:buSzPts val="1400"/>
              <a:buFont typeface="Lato"/>
              <a:buChar char="■"/>
              <a:defRPr>
                <a:solidFill>
                  <a:schemeClr val="hlink"/>
                </a:solidFill>
                <a:latin typeface="Lato"/>
                <a:ea typeface="Lato"/>
                <a:cs typeface="Lato"/>
                <a:sym typeface="Lato"/>
              </a:defRPr>
            </a:lvl6pPr>
            <a:lvl7pPr marL="3200400" lvl="6" indent="-317500">
              <a:lnSpc>
                <a:spcPct val="115000"/>
              </a:lnSpc>
              <a:spcBef>
                <a:spcPts val="1600"/>
              </a:spcBef>
              <a:spcAft>
                <a:spcPts val="0"/>
              </a:spcAft>
              <a:buClr>
                <a:schemeClr val="hlink"/>
              </a:buClr>
              <a:buSzPts val="1400"/>
              <a:buFont typeface="Lato"/>
              <a:buChar char="●"/>
              <a:defRPr>
                <a:solidFill>
                  <a:schemeClr val="hlink"/>
                </a:solidFill>
                <a:latin typeface="Lato"/>
                <a:ea typeface="Lato"/>
                <a:cs typeface="Lato"/>
                <a:sym typeface="Lato"/>
              </a:defRPr>
            </a:lvl7pPr>
            <a:lvl8pPr marL="3657600" lvl="7" indent="-317500">
              <a:lnSpc>
                <a:spcPct val="115000"/>
              </a:lnSpc>
              <a:spcBef>
                <a:spcPts val="1600"/>
              </a:spcBef>
              <a:spcAft>
                <a:spcPts val="0"/>
              </a:spcAft>
              <a:buClr>
                <a:schemeClr val="hlink"/>
              </a:buClr>
              <a:buSzPts val="1400"/>
              <a:buFont typeface="Lato"/>
              <a:buChar char="○"/>
              <a:defRPr>
                <a:solidFill>
                  <a:schemeClr val="hlink"/>
                </a:solidFill>
                <a:latin typeface="Lato"/>
                <a:ea typeface="Lato"/>
                <a:cs typeface="Lato"/>
                <a:sym typeface="Lato"/>
              </a:defRPr>
            </a:lvl8pPr>
            <a:lvl9pPr marL="4114800" lvl="8" indent="-317500">
              <a:lnSpc>
                <a:spcPct val="115000"/>
              </a:lnSpc>
              <a:spcBef>
                <a:spcPts val="1600"/>
              </a:spcBef>
              <a:spcAft>
                <a:spcPts val="1600"/>
              </a:spcAft>
              <a:buClr>
                <a:schemeClr val="hlink"/>
              </a:buClr>
              <a:buSzPts val="1400"/>
              <a:buFont typeface="Lato"/>
              <a:buChar char="■"/>
              <a:defRPr>
                <a:solidFill>
                  <a:schemeClr val="hlink"/>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3" r:id="rId3"/>
    <p:sldLayoutId id="2147483655" r:id="rId4"/>
    <p:sldLayoutId id="2147483658" r:id="rId5"/>
    <p:sldLayoutId id="2147483660" r:id="rId6"/>
    <p:sldLayoutId id="2147483661" r:id="rId7"/>
    <p:sldLayoutId id="214748366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supervip.1metodist.ru/#/document/97/503026/"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supervip.1metodist.ru/#/document/99/902389617/XA00M2A2M1/"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hyperlink" Target="https://supervip.1metodist.ru/#/document/97/503026/"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supervip.1metodist.ru/#/document/97/503026/"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thumbs.dreamstime.com/b/%D1%83%D1%82%D0%BE%D0%BC-%D0%B5%D0%BD%D0%BD%D1%8B%D0%B9-%D1%81%D0%BC%D0%B5%D1%88%D0%BD%D0%BE%D0%B9-%D1%81%D1%82%D1%83-%D0%B5%D0%BD%D1%82-%D0%B5%D0%B2%D1%83%D1%88%D0%BA%D0%B8-%D1%81-%D0%BA%D0%BD%D0%B8%D0%B3%D0%B0%D0%BC%D0%B8-%D1%87%D1%82%D0%B5%D0%BD%D0%B8%D1%8F-%D1%81%D1%82%D0%B5%D0%BA%D0%B5-396113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5002" y="405636"/>
            <a:ext cx="3678225" cy="1200329"/>
          </a:xfrm>
          <a:prstGeom prst="rect">
            <a:avLst/>
          </a:prstGeom>
          <a:noFill/>
        </p:spPr>
        <p:txBody>
          <a:bodyPr wrap="square" rtlCol="0">
            <a:spAutoFit/>
          </a:bodyPr>
          <a:lstStyle/>
          <a:p>
            <a:pPr algn="ctr"/>
            <a:r>
              <a:rPr lang="ru-RU" sz="2400" dirty="0" smtClean="0">
                <a:solidFill>
                  <a:schemeClr val="accent5"/>
                </a:solidFill>
                <a:latin typeface="Arial Black" panose="020B0A04020102020204" pitchFamily="34" charset="0"/>
              </a:rPr>
              <a:t>Как подготовить учреждение к ФОП ДОО???</a:t>
            </a:r>
            <a:endParaRPr lang="ru-RU" sz="2400" dirty="0">
              <a:solidFill>
                <a:schemeClr val="accent5"/>
              </a:solidFill>
              <a:latin typeface="Arial Black" panose="020B0A04020102020204" pitchFamily="34" charset="0"/>
            </a:endParaRPr>
          </a:p>
        </p:txBody>
      </p:sp>
    </p:spTree>
    <p:extLst>
      <p:ext uri="{BB962C8B-B14F-4D97-AF65-F5344CB8AC3E}">
        <p14:creationId xmlns:p14="http://schemas.microsoft.com/office/powerpoint/2010/main" val="3605853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1"/>
          <p:cNvSpPr txBox="1">
            <a:spLocks noGrp="1"/>
          </p:cNvSpPr>
          <p:nvPr>
            <p:ph type="title"/>
          </p:nvPr>
        </p:nvSpPr>
        <p:spPr>
          <a:xfrm>
            <a:off x="3746978" y="2337564"/>
            <a:ext cx="4431704" cy="310074"/>
          </a:xfrm>
          <a:prstGeom prst="rect">
            <a:avLst/>
          </a:prstGeom>
        </p:spPr>
        <p:txBody>
          <a:bodyPr spcFirstLastPara="1" wrap="square" lIns="91425" tIns="91425" rIns="91425" bIns="91425" anchor="ctr" anchorCtr="0">
            <a:noAutofit/>
          </a:bodyPr>
          <a:lstStyle/>
          <a:p>
            <a:pPr lvl="0" algn="ctr"/>
            <a:r>
              <a:rPr lang="ru-RU" sz="3200" dirty="0">
                <a:solidFill>
                  <a:srgbClr val="FF0000"/>
                </a:solidFill>
                <a:latin typeface="Bookman Old Style" panose="02050604050505020204" pitchFamily="18" charset="0"/>
              </a:rPr>
              <a:t>Спланируйте внедрение ФОП</a:t>
            </a:r>
            <a:endParaRPr sz="3200" dirty="0">
              <a:solidFill>
                <a:srgbClr val="FF0000"/>
              </a:solidFill>
              <a:latin typeface="Bookman Old Style" panose="02050604050505020204" pitchFamily="18" charset="0"/>
            </a:endParaRPr>
          </a:p>
        </p:txBody>
      </p:sp>
      <p:pic>
        <p:nvPicPr>
          <p:cNvPr id="2050" name="Picture 2" descr="https://gost-snip.su/blog/wp-content/uploads/2021/04/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8785" y="1622590"/>
            <a:ext cx="2921955" cy="2050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064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8"/>
          <p:cNvSpPr/>
          <p:nvPr/>
        </p:nvSpPr>
        <p:spPr>
          <a:xfrm>
            <a:off x="79275" y="789150"/>
            <a:ext cx="8604900" cy="3778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8"/>
          <p:cNvSpPr/>
          <p:nvPr/>
        </p:nvSpPr>
        <p:spPr>
          <a:xfrm>
            <a:off x="0" y="665825"/>
            <a:ext cx="8560800" cy="38166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8"/>
          <p:cNvSpPr txBox="1">
            <a:spLocks noGrp="1"/>
          </p:cNvSpPr>
          <p:nvPr>
            <p:ph type="title"/>
          </p:nvPr>
        </p:nvSpPr>
        <p:spPr>
          <a:xfrm>
            <a:off x="4200739" y="1223783"/>
            <a:ext cx="3879133" cy="378136"/>
          </a:xfrm>
          <a:prstGeom prst="rect">
            <a:avLst/>
          </a:prstGeom>
        </p:spPr>
        <p:txBody>
          <a:bodyPr spcFirstLastPara="1" wrap="square" lIns="91425" tIns="91425" rIns="91425" bIns="91425" anchor="t" anchorCtr="0">
            <a:noAutofit/>
          </a:bodyPr>
          <a:lstStyle/>
          <a:p>
            <a:pPr algn="ctr"/>
            <a:r>
              <a:rPr lang="ru-RU" sz="1600" dirty="0" err="1">
                <a:solidFill>
                  <a:srgbClr val="FF0000"/>
                </a:solidFill>
                <a:latin typeface="Bookman Old Style" panose="02050604050505020204" pitchFamily="18" charset="0"/>
              </a:rPr>
              <a:t>Минпросвещения</a:t>
            </a:r>
            <a:r>
              <a:rPr lang="ru-RU" sz="1600" dirty="0">
                <a:solidFill>
                  <a:srgbClr val="FF0000"/>
                </a:solidFill>
                <a:latin typeface="Bookman Old Style" panose="02050604050505020204" pitchFamily="18" charset="0"/>
              </a:rPr>
              <a:t> планирует составить общую дорожную карту перехода на ФОП, но пока документ не опубликован. Поэтому, чтобы подготовить переход на ФОП, разработайте план для вашего детского сада. Период, на который будете разрабатывать план, – с января по август 2023 года.</a:t>
            </a:r>
            <a:r>
              <a:rPr lang="ru-RU" sz="4800" dirty="0"/>
              <a:t/>
            </a:r>
            <a:br>
              <a:rPr lang="ru-RU" sz="4800" dirty="0"/>
            </a:br>
            <a:endParaRPr sz="4800" dirty="0">
              <a:latin typeface="Bahnschrift SemiBold Condensed" panose="020B0502040204020203" pitchFamily="34" charset="0"/>
            </a:endParaRPr>
          </a:p>
          <a:p>
            <a:pPr marL="0" lvl="0" indent="0" algn="r" rtl="0">
              <a:spcBef>
                <a:spcPts val="0"/>
              </a:spcBef>
              <a:spcAft>
                <a:spcPts val="0"/>
              </a:spcAft>
              <a:buNone/>
            </a:pPr>
            <a:endParaRPr sz="4800" dirty="0">
              <a:latin typeface="Bahnschrift SemiBold Condensed" panose="020B0502040204020203" pitchFamily="34" charset="0"/>
            </a:endParaRPr>
          </a:p>
        </p:txBody>
      </p:sp>
      <p:pic>
        <p:nvPicPr>
          <p:cNvPr id="3074" name="Picture 2" descr="https://schetuchet.ru/wp-content/uploads/2019/08/%D0%9F%D0%BB%D0%B0%D0%BD%D0%B8%D1%80%D0%BE%D0%B2%D0%B0%D0%BD%D0%B8%D0%B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646" y="112808"/>
            <a:ext cx="3616726" cy="4922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648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51"/>
          <p:cNvSpPr/>
          <p:nvPr/>
        </p:nvSpPr>
        <p:spPr>
          <a:xfrm>
            <a:off x="715625" y="530725"/>
            <a:ext cx="8090400" cy="4369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51"/>
          <p:cNvSpPr txBox="1">
            <a:spLocks noGrp="1"/>
          </p:cNvSpPr>
          <p:nvPr>
            <p:ph type="title"/>
          </p:nvPr>
        </p:nvSpPr>
        <p:spPr>
          <a:xfrm>
            <a:off x="1043779" y="1993804"/>
            <a:ext cx="2263186" cy="749395"/>
          </a:xfrm>
          <a:prstGeom prst="rect">
            <a:avLst/>
          </a:prstGeom>
        </p:spPr>
        <p:txBody>
          <a:bodyPr spcFirstLastPara="1" wrap="square" lIns="91425" tIns="91425" rIns="91425" bIns="91425" anchor="ctr" anchorCtr="0">
            <a:noAutofit/>
          </a:bodyPr>
          <a:lstStyle/>
          <a:p>
            <a:pPr lvl="0"/>
            <a:r>
              <a:rPr lang="ru-RU" dirty="0" smtClean="0"/>
              <a:t>1. </a:t>
            </a:r>
            <a:br>
              <a:rPr lang="ru-RU" dirty="0" smtClean="0"/>
            </a:br>
            <a:r>
              <a:rPr lang="ru-RU" dirty="0" smtClean="0"/>
              <a:t>организационно-управленческое </a:t>
            </a:r>
            <a:r>
              <a:rPr lang="ru-RU" dirty="0"/>
              <a:t>обеспечение</a:t>
            </a:r>
            <a:endParaRPr dirty="0">
              <a:latin typeface="Bahnschrift SemiBold Condensed" panose="020B0502040204020203" pitchFamily="34" charset="0"/>
            </a:endParaRPr>
          </a:p>
        </p:txBody>
      </p:sp>
      <p:sp>
        <p:nvSpPr>
          <p:cNvPr id="594" name="Google Shape;594;p51"/>
          <p:cNvSpPr txBox="1">
            <a:spLocks noGrp="1"/>
          </p:cNvSpPr>
          <p:nvPr>
            <p:ph type="title" idx="4"/>
          </p:nvPr>
        </p:nvSpPr>
        <p:spPr>
          <a:xfrm>
            <a:off x="3631360" y="1993805"/>
            <a:ext cx="1881900" cy="721894"/>
          </a:xfrm>
          <a:prstGeom prst="rect">
            <a:avLst/>
          </a:prstGeom>
        </p:spPr>
        <p:txBody>
          <a:bodyPr spcFirstLastPara="1" wrap="square" lIns="91425" tIns="91425" rIns="91425" bIns="91425" anchor="ctr" anchorCtr="0">
            <a:noAutofit/>
          </a:bodyPr>
          <a:lstStyle/>
          <a:p>
            <a:pPr lvl="0"/>
            <a:r>
              <a:rPr lang="ru-RU" dirty="0" smtClean="0"/>
              <a:t>2. </a:t>
            </a:r>
            <a:br>
              <a:rPr lang="ru-RU" dirty="0" smtClean="0"/>
            </a:br>
            <a:r>
              <a:rPr lang="ru-RU" dirty="0" smtClean="0"/>
              <a:t>нормативно-правовое </a:t>
            </a:r>
            <a:r>
              <a:rPr lang="ru-RU" dirty="0"/>
              <a:t>обеспечение</a:t>
            </a:r>
            <a:endParaRPr dirty="0">
              <a:latin typeface="Bahnschrift SemiBold Condensed" panose="020B0502040204020203" pitchFamily="34" charset="0"/>
            </a:endParaRPr>
          </a:p>
        </p:txBody>
      </p:sp>
      <p:sp>
        <p:nvSpPr>
          <p:cNvPr id="596" name="Google Shape;596;p51"/>
          <p:cNvSpPr txBox="1">
            <a:spLocks noGrp="1"/>
          </p:cNvSpPr>
          <p:nvPr>
            <p:ph type="title" idx="8"/>
          </p:nvPr>
        </p:nvSpPr>
        <p:spPr>
          <a:xfrm>
            <a:off x="6215127" y="1760048"/>
            <a:ext cx="1875600" cy="1010653"/>
          </a:xfrm>
          <a:prstGeom prst="rect">
            <a:avLst/>
          </a:prstGeom>
          <a:noFill/>
          <a:ln>
            <a:noFill/>
          </a:ln>
        </p:spPr>
        <p:txBody>
          <a:bodyPr spcFirstLastPara="1" wrap="square" lIns="91425" tIns="91425" rIns="91425" bIns="91425" anchor="ctr" anchorCtr="0">
            <a:noAutofit/>
          </a:bodyPr>
          <a:lstStyle/>
          <a:p>
            <a:r>
              <a:rPr lang="ru-RU" dirty="0" smtClean="0"/>
              <a:t>3. </a:t>
            </a:r>
            <a:br>
              <a:rPr lang="ru-RU" dirty="0" smtClean="0"/>
            </a:br>
            <a:r>
              <a:rPr lang="ru-RU" dirty="0" smtClean="0"/>
              <a:t>кадровое </a:t>
            </a:r>
            <a:r>
              <a:rPr lang="ru-RU" dirty="0"/>
              <a:t>обеспечение</a:t>
            </a:r>
            <a:endParaRPr dirty="0">
              <a:latin typeface="Bahnschrift SemiBold Condensed" panose="020B0502040204020203" pitchFamily="34" charset="0"/>
            </a:endParaRPr>
          </a:p>
        </p:txBody>
      </p:sp>
      <p:sp>
        <p:nvSpPr>
          <p:cNvPr id="597" name="Google Shape;597;p51"/>
          <p:cNvSpPr txBox="1">
            <a:spLocks noGrp="1"/>
          </p:cNvSpPr>
          <p:nvPr>
            <p:ph type="title" idx="2"/>
          </p:nvPr>
        </p:nvSpPr>
        <p:spPr>
          <a:xfrm>
            <a:off x="1043779" y="3355091"/>
            <a:ext cx="1897500" cy="878688"/>
          </a:xfrm>
          <a:prstGeom prst="rect">
            <a:avLst/>
          </a:prstGeom>
          <a:noFill/>
          <a:ln>
            <a:noFill/>
          </a:ln>
        </p:spPr>
        <p:txBody>
          <a:bodyPr spcFirstLastPara="1" wrap="square" lIns="91425" tIns="91425" rIns="91425" bIns="91425" anchor="ctr" anchorCtr="0">
            <a:noAutofit/>
          </a:bodyPr>
          <a:lstStyle/>
          <a:p>
            <a:r>
              <a:rPr lang="ru-RU" dirty="0" smtClean="0"/>
              <a:t>4. </a:t>
            </a:r>
            <a:br>
              <a:rPr lang="ru-RU" dirty="0" smtClean="0"/>
            </a:br>
            <a:r>
              <a:rPr lang="ru-RU" dirty="0" smtClean="0"/>
              <a:t>финансовое </a:t>
            </a:r>
            <a:r>
              <a:rPr lang="ru-RU" dirty="0"/>
              <a:t>обеспечение</a:t>
            </a:r>
            <a:endParaRPr dirty="0">
              <a:latin typeface="Bahnschrift SemiBold Condensed" panose="020B0502040204020203" pitchFamily="34" charset="0"/>
            </a:endParaRPr>
          </a:p>
        </p:txBody>
      </p:sp>
      <p:sp>
        <p:nvSpPr>
          <p:cNvPr id="599" name="Google Shape;599;p51"/>
          <p:cNvSpPr txBox="1">
            <a:spLocks noGrp="1"/>
          </p:cNvSpPr>
          <p:nvPr>
            <p:ph type="title" idx="6"/>
          </p:nvPr>
        </p:nvSpPr>
        <p:spPr>
          <a:xfrm>
            <a:off x="3403218" y="3355091"/>
            <a:ext cx="2110042" cy="878689"/>
          </a:xfrm>
          <a:prstGeom prst="rect">
            <a:avLst/>
          </a:prstGeom>
          <a:noFill/>
          <a:ln>
            <a:noFill/>
          </a:ln>
        </p:spPr>
        <p:txBody>
          <a:bodyPr spcFirstLastPara="1" wrap="square" lIns="91425" tIns="91425" rIns="91425" bIns="91425" anchor="ctr" anchorCtr="0">
            <a:noAutofit/>
          </a:bodyPr>
          <a:lstStyle/>
          <a:p>
            <a:r>
              <a:rPr lang="ru-RU" dirty="0" smtClean="0"/>
              <a:t>5. информационное </a:t>
            </a:r>
            <a:r>
              <a:rPr lang="ru-RU" dirty="0"/>
              <a:t>обеспечение</a:t>
            </a:r>
            <a:endParaRPr dirty="0">
              <a:latin typeface="Bahnschrift SemiBold Condensed" panose="020B0502040204020203" pitchFamily="34" charset="0"/>
            </a:endParaRPr>
          </a:p>
        </p:txBody>
      </p:sp>
      <p:sp>
        <p:nvSpPr>
          <p:cNvPr id="602" name="Google Shape;602;p51"/>
          <p:cNvSpPr txBox="1">
            <a:spLocks noGrp="1"/>
          </p:cNvSpPr>
          <p:nvPr>
            <p:ph type="title" idx="13"/>
          </p:nvPr>
        </p:nvSpPr>
        <p:spPr>
          <a:xfrm>
            <a:off x="6215127" y="3204651"/>
            <a:ext cx="1875600" cy="1029130"/>
          </a:xfrm>
          <a:prstGeom prst="rect">
            <a:avLst/>
          </a:prstGeom>
          <a:noFill/>
          <a:ln>
            <a:noFill/>
          </a:ln>
        </p:spPr>
        <p:txBody>
          <a:bodyPr spcFirstLastPara="1" wrap="square" lIns="91425" tIns="91425" rIns="91425" bIns="91425" anchor="ctr" anchorCtr="0">
            <a:noAutofit/>
          </a:bodyPr>
          <a:lstStyle/>
          <a:p>
            <a:r>
              <a:rPr lang="ru-RU" dirty="0" smtClean="0"/>
              <a:t>6.</a:t>
            </a:r>
            <a:br>
              <a:rPr lang="ru-RU" dirty="0" smtClean="0"/>
            </a:br>
            <a:r>
              <a:rPr lang="ru-RU" dirty="0" smtClean="0"/>
              <a:t>методическое </a:t>
            </a:r>
            <a:r>
              <a:rPr lang="ru-RU" dirty="0"/>
              <a:t>обеспечение</a:t>
            </a:r>
            <a:endParaRPr dirty="0">
              <a:latin typeface="Bahnschrift SemiBold Condensed" panose="020B0502040204020203" pitchFamily="34" charset="0"/>
            </a:endParaRPr>
          </a:p>
        </p:txBody>
      </p:sp>
      <p:sp>
        <p:nvSpPr>
          <p:cNvPr id="604" name="Google Shape;604;p51"/>
          <p:cNvSpPr txBox="1">
            <a:spLocks noGrp="1"/>
          </p:cNvSpPr>
          <p:nvPr>
            <p:ph type="title" idx="15"/>
          </p:nvPr>
        </p:nvSpPr>
        <p:spPr>
          <a:xfrm>
            <a:off x="914400" y="598141"/>
            <a:ext cx="7686460" cy="853960"/>
          </a:xfrm>
          <a:prstGeom prst="rect">
            <a:avLst/>
          </a:prstGeom>
        </p:spPr>
        <p:txBody>
          <a:bodyPr spcFirstLastPara="1" wrap="square" lIns="91425" tIns="91425" rIns="91425" bIns="91425" anchor="t" anchorCtr="0">
            <a:noAutofit/>
          </a:bodyPr>
          <a:lstStyle/>
          <a:p>
            <a:pPr lvl="0"/>
            <a:r>
              <a:rPr lang="ru-RU" sz="2000" dirty="0"/>
              <a:t>В плане распределите мероприятия по направлениям работы. Предлагаем выделить шесть основных направлений:</a:t>
            </a:r>
            <a:endParaRPr sz="2000" dirty="0">
              <a:latin typeface="Bahnschrift SemiBold Condensed" panose="020B0502040204020203" pitchFamily="34" charset="0"/>
            </a:endParaRPr>
          </a:p>
        </p:txBody>
      </p:sp>
    </p:spTree>
    <p:extLst>
      <p:ext uri="{BB962C8B-B14F-4D97-AF65-F5344CB8AC3E}">
        <p14:creationId xmlns:p14="http://schemas.microsoft.com/office/powerpoint/2010/main" val="3053282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7"/>
          <p:cNvSpPr/>
          <p:nvPr/>
        </p:nvSpPr>
        <p:spPr>
          <a:xfrm>
            <a:off x="5015750" y="687850"/>
            <a:ext cx="3644400" cy="3963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7"/>
          <p:cNvSpPr/>
          <p:nvPr/>
        </p:nvSpPr>
        <p:spPr>
          <a:xfrm>
            <a:off x="748550" y="687850"/>
            <a:ext cx="3644400" cy="3963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7"/>
          <p:cNvSpPr txBox="1">
            <a:spLocks noGrp="1"/>
          </p:cNvSpPr>
          <p:nvPr>
            <p:ph type="subTitle" idx="1"/>
          </p:nvPr>
        </p:nvSpPr>
        <p:spPr>
          <a:xfrm>
            <a:off x="868764" y="1024403"/>
            <a:ext cx="3100800" cy="2692297"/>
          </a:xfrm>
          <a:prstGeom prst="rect">
            <a:avLst/>
          </a:prstGeom>
        </p:spPr>
        <p:txBody>
          <a:bodyPr spcFirstLastPara="1" wrap="square" lIns="91425" tIns="91425" rIns="91425" bIns="91425" anchor="t" anchorCtr="0">
            <a:noAutofit/>
          </a:bodyPr>
          <a:lstStyle/>
          <a:p>
            <a:pPr marL="0" lvl="0" indent="0">
              <a:buNone/>
            </a:pPr>
            <a:r>
              <a:rPr lang="ru-RU" sz="1600" dirty="0" smtClean="0"/>
              <a:t>1.</a:t>
            </a:r>
          </a:p>
          <a:p>
            <a:pPr marL="0" lvl="0" indent="0">
              <a:buNone/>
            </a:pPr>
            <a:r>
              <a:rPr lang="ru-RU" sz="1600" dirty="0" smtClean="0"/>
              <a:t>Для </a:t>
            </a:r>
            <a:r>
              <a:rPr lang="ru-RU" sz="1600" dirty="0"/>
              <a:t>каждого мероприятия отметьте контрольные сроки и назначьте ответственных. </a:t>
            </a:r>
            <a:endParaRPr lang="ru-RU" sz="1600" dirty="0" smtClean="0"/>
          </a:p>
          <a:p>
            <a:pPr marL="0" lvl="0" indent="0">
              <a:buNone/>
            </a:pPr>
            <a:endParaRPr lang="ru-RU" sz="1600" dirty="0"/>
          </a:p>
          <a:p>
            <a:pPr marL="0" lvl="0" indent="0">
              <a:buNone/>
            </a:pPr>
            <a:r>
              <a:rPr lang="ru-RU" sz="1600" dirty="0" smtClean="0"/>
              <a:t>2.</a:t>
            </a:r>
          </a:p>
          <a:p>
            <a:pPr marL="0" lvl="0" indent="0">
              <a:buNone/>
            </a:pPr>
            <a:r>
              <a:rPr lang="ru-RU" sz="1600" dirty="0" smtClean="0"/>
              <a:t>Укажите </a:t>
            </a:r>
            <a:r>
              <a:rPr lang="ru-RU" sz="1600" dirty="0"/>
              <a:t>документы, которые должны стать результатом реализации каждого мероприятия плана. Это может быть как отдельный документ, так и пакет документов. </a:t>
            </a:r>
            <a:endParaRPr sz="1600" dirty="0">
              <a:latin typeface="Bahnschrift SemiLight SemiConde" panose="020B0502040204020203" pitchFamily="34" charset="0"/>
            </a:endParaRPr>
          </a:p>
        </p:txBody>
      </p:sp>
      <p:sp>
        <p:nvSpPr>
          <p:cNvPr id="282" name="Google Shape;282;p37"/>
          <p:cNvSpPr txBox="1">
            <a:spLocks noGrp="1"/>
          </p:cNvSpPr>
          <p:nvPr>
            <p:ph type="title" idx="3"/>
          </p:nvPr>
        </p:nvSpPr>
        <p:spPr>
          <a:xfrm>
            <a:off x="5495055" y="2417400"/>
            <a:ext cx="2487300" cy="30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u-RU" sz="3000" dirty="0" smtClean="0">
                <a:latin typeface="Bahnschrift SemiBold Condensed" panose="020B0502040204020203" pitchFamily="34" charset="0"/>
              </a:rPr>
              <a:t>Можно вставить картинку</a:t>
            </a:r>
            <a:endParaRPr sz="3000" dirty="0">
              <a:latin typeface="Bahnschrift SemiBold Condensed" panose="020B0502040204020203" pitchFamily="34" charset="0"/>
            </a:endParaRPr>
          </a:p>
        </p:txBody>
      </p:sp>
      <p:pic>
        <p:nvPicPr>
          <p:cNvPr id="4100" name="Picture 4" descr="https://uspehon.ru/wp-content/uploads/2013/11/-e13845142457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9145" y="733310"/>
            <a:ext cx="3557609" cy="3752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577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1"/>
          <p:cNvSpPr txBox="1">
            <a:spLocks noGrp="1"/>
          </p:cNvSpPr>
          <p:nvPr>
            <p:ph type="title"/>
          </p:nvPr>
        </p:nvSpPr>
        <p:spPr>
          <a:xfrm>
            <a:off x="4035734" y="2337564"/>
            <a:ext cx="4142947" cy="310074"/>
          </a:xfrm>
          <a:prstGeom prst="rect">
            <a:avLst/>
          </a:prstGeom>
        </p:spPr>
        <p:txBody>
          <a:bodyPr spcFirstLastPara="1" wrap="square" lIns="91425" tIns="91425" rIns="91425" bIns="91425" anchor="ctr" anchorCtr="0">
            <a:noAutofit/>
          </a:bodyPr>
          <a:lstStyle/>
          <a:p>
            <a:pPr lvl="0" algn="ctr"/>
            <a:r>
              <a:rPr lang="ru-RU" sz="3200" dirty="0">
                <a:solidFill>
                  <a:srgbClr val="FF0000"/>
                </a:solidFill>
                <a:latin typeface="Bookman Old Style" panose="02050604050505020204" pitchFamily="18" charset="0"/>
              </a:rPr>
              <a:t>Создайте рабочую группу</a:t>
            </a:r>
            <a:endParaRPr sz="3200" dirty="0">
              <a:solidFill>
                <a:srgbClr val="FF0000"/>
              </a:solidFill>
              <a:latin typeface="Bookman Old Style" panose="02050604050505020204" pitchFamily="18" charset="0"/>
            </a:endParaRPr>
          </a:p>
        </p:txBody>
      </p:sp>
      <p:pic>
        <p:nvPicPr>
          <p:cNvPr id="5122" name="Picture 2" descr="https://bessarabiainform.com/wp-content/uploads/2016/05/6302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159" y="1498792"/>
            <a:ext cx="2963206" cy="2440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051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3"/>
          <p:cNvSpPr txBox="1">
            <a:spLocks noGrp="1"/>
          </p:cNvSpPr>
          <p:nvPr>
            <p:ph type="body" idx="1"/>
          </p:nvPr>
        </p:nvSpPr>
        <p:spPr>
          <a:xfrm>
            <a:off x="756271" y="914401"/>
            <a:ext cx="4551374" cy="2109444"/>
          </a:xfrm>
          <a:prstGeom prst="rect">
            <a:avLst/>
          </a:prstGeom>
        </p:spPr>
        <p:txBody>
          <a:bodyPr spcFirstLastPara="1" wrap="square" lIns="91425" tIns="91425" rIns="91425" bIns="91425" anchor="t" anchorCtr="0">
            <a:noAutofit/>
          </a:bodyPr>
          <a:lstStyle/>
          <a:p>
            <a:pPr marL="139700" indent="0" algn="ctr">
              <a:buNone/>
            </a:pPr>
            <a:r>
              <a:rPr lang="ru-RU" sz="1600" dirty="0">
                <a:solidFill>
                  <a:srgbClr val="7030A0"/>
                </a:solidFill>
                <a:latin typeface="Bookman Old Style" panose="02050604050505020204" pitchFamily="18" charset="0"/>
              </a:rPr>
              <a:t>Сформируйте рабочую группу по переходу на ФОП. Возглавляет рабочую группу обычно заведующий, его заместитель или старший воспитатель. Остальных членов группы можно сделать ответственными за определенный раздел плана перехода на ФОП.</a:t>
            </a:r>
          </a:p>
          <a:p>
            <a:pPr algn="ctr"/>
            <a:endParaRPr lang="ru-RU" sz="1600" dirty="0" smtClean="0">
              <a:solidFill>
                <a:srgbClr val="7030A0"/>
              </a:solidFill>
              <a:latin typeface="Bookman Old Style" panose="02050604050505020204" pitchFamily="18" charset="0"/>
            </a:endParaRPr>
          </a:p>
          <a:p>
            <a:pPr marL="139700" indent="0" algn="ctr">
              <a:buNone/>
            </a:pPr>
            <a:r>
              <a:rPr lang="ru-RU" sz="1600" dirty="0" smtClean="0">
                <a:solidFill>
                  <a:srgbClr val="7030A0"/>
                </a:solidFill>
                <a:latin typeface="Bookman Old Style" panose="02050604050505020204" pitchFamily="18" charset="0"/>
              </a:rPr>
              <a:t>Состав </a:t>
            </a:r>
            <a:r>
              <a:rPr lang="ru-RU" sz="1600" dirty="0">
                <a:solidFill>
                  <a:srgbClr val="7030A0"/>
                </a:solidFill>
                <a:latin typeface="Bookman Old Style" panose="02050604050505020204" pitchFamily="18" charset="0"/>
              </a:rPr>
              <a:t>рабочей группы заведующий утверждает приказом. Еще этим приказом можно утвердить положение о рабочей группе. Смотрите ниже готовые образцы.</a:t>
            </a:r>
          </a:p>
          <a:p>
            <a:pPr marL="0" lvl="0" indent="0">
              <a:buNone/>
            </a:pPr>
            <a:endParaRPr dirty="0">
              <a:latin typeface="Bahnschrift SemiLight SemiConde" panose="020B0502040204020203" pitchFamily="34" charset="0"/>
              <a:sym typeface="Lato"/>
            </a:endParaRPr>
          </a:p>
        </p:txBody>
      </p:sp>
      <p:sp>
        <p:nvSpPr>
          <p:cNvPr id="218" name="Google Shape;218;p33"/>
          <p:cNvSpPr/>
          <p:nvPr/>
        </p:nvSpPr>
        <p:spPr>
          <a:xfrm>
            <a:off x="5596634" y="1529375"/>
            <a:ext cx="2314800" cy="23076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3"/>
          <p:cNvSpPr/>
          <p:nvPr/>
        </p:nvSpPr>
        <p:spPr>
          <a:xfrm>
            <a:off x="5917423" y="1247228"/>
            <a:ext cx="2283000" cy="2307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46" name="Picture 2" descr="https://ferrum-body.ru/wp-content/uploads/2017/02/3BY5Lz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6634" y="1529375"/>
            <a:ext cx="2314800" cy="230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397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1"/>
          <p:cNvSpPr txBox="1">
            <a:spLocks noGrp="1"/>
          </p:cNvSpPr>
          <p:nvPr>
            <p:ph type="title"/>
          </p:nvPr>
        </p:nvSpPr>
        <p:spPr>
          <a:xfrm>
            <a:off x="4035734" y="2337564"/>
            <a:ext cx="4142947" cy="310074"/>
          </a:xfrm>
          <a:prstGeom prst="rect">
            <a:avLst/>
          </a:prstGeom>
        </p:spPr>
        <p:txBody>
          <a:bodyPr spcFirstLastPara="1" wrap="square" lIns="91425" tIns="91425" rIns="91425" bIns="91425" anchor="ctr" anchorCtr="0">
            <a:noAutofit/>
          </a:bodyPr>
          <a:lstStyle/>
          <a:p>
            <a:pPr lvl="0" algn="ctr"/>
            <a:r>
              <a:rPr lang="ru-RU" sz="3200" dirty="0">
                <a:solidFill>
                  <a:srgbClr val="7030A0"/>
                </a:solidFill>
                <a:latin typeface="Bookman Old Style" panose="02050604050505020204" pitchFamily="18" charset="0"/>
              </a:rPr>
              <a:t>Разместите информацию о внедрении ФОП</a:t>
            </a:r>
            <a:endParaRPr sz="3200" dirty="0">
              <a:solidFill>
                <a:srgbClr val="7030A0"/>
              </a:solidFill>
              <a:latin typeface="Bookman Old Style" panose="02050604050505020204" pitchFamily="18" charset="0"/>
            </a:endParaRPr>
          </a:p>
        </p:txBody>
      </p:sp>
      <p:pic>
        <p:nvPicPr>
          <p:cNvPr id="7170" name="Picture 2" descr="https://xn--80akihbikdgmr4f.xn--p1ai/Pictures/picnewslent/big/1502962793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157" y="1609820"/>
            <a:ext cx="3231338" cy="2219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038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3"/>
          <p:cNvSpPr txBox="1">
            <a:spLocks noGrp="1"/>
          </p:cNvSpPr>
          <p:nvPr>
            <p:ph type="body" idx="1"/>
          </p:nvPr>
        </p:nvSpPr>
        <p:spPr>
          <a:xfrm>
            <a:off x="1018025" y="1093156"/>
            <a:ext cx="4449168" cy="2088818"/>
          </a:xfrm>
          <a:prstGeom prst="rect">
            <a:avLst/>
          </a:prstGeom>
        </p:spPr>
        <p:txBody>
          <a:bodyPr spcFirstLastPara="1" wrap="square" lIns="91425" tIns="91425" rIns="91425" bIns="91425" anchor="t" anchorCtr="0">
            <a:noAutofit/>
          </a:bodyPr>
          <a:lstStyle/>
          <a:p>
            <a:pPr marL="0" indent="0" algn="ctr">
              <a:buNone/>
            </a:pPr>
            <a:r>
              <a:rPr lang="ru-RU" sz="2000" dirty="0">
                <a:solidFill>
                  <a:srgbClr val="7030A0"/>
                </a:solidFill>
                <a:latin typeface="Bookman Old Style" panose="02050604050505020204" pitchFamily="18" charset="0"/>
              </a:rPr>
              <a:t>Чтобы учителя и родители могли заранее ознакомиться с изменениями, которые произойдут с 1 сентября 2023 года, разместите для них информацию о внедрении ФОП. Сделать это можно на сайте детского сада и на стендах в вестибюле и методкабинете.</a:t>
            </a:r>
          </a:p>
          <a:p>
            <a:pPr marL="0" lvl="0" indent="0" algn="ctr">
              <a:buNone/>
            </a:pPr>
            <a:endParaRPr sz="2000" dirty="0">
              <a:solidFill>
                <a:srgbClr val="7030A0"/>
              </a:solidFill>
              <a:latin typeface="Bookman Old Style" panose="02050604050505020204" pitchFamily="18" charset="0"/>
              <a:sym typeface="Lato"/>
            </a:endParaRPr>
          </a:p>
        </p:txBody>
      </p:sp>
      <p:sp>
        <p:nvSpPr>
          <p:cNvPr id="218" name="Google Shape;218;p33"/>
          <p:cNvSpPr/>
          <p:nvPr/>
        </p:nvSpPr>
        <p:spPr>
          <a:xfrm>
            <a:off x="5596634" y="1529375"/>
            <a:ext cx="2314800" cy="23076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3"/>
          <p:cNvSpPr/>
          <p:nvPr/>
        </p:nvSpPr>
        <p:spPr>
          <a:xfrm>
            <a:off x="5941586" y="1842942"/>
            <a:ext cx="2283000" cy="2307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194" name="Picture 2" descr="https://ombudsman.r-19.ru/upload/iblock/249/2495ca9cffe853531f2eeed956074fd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6634" y="1529376"/>
            <a:ext cx="2314800" cy="230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473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1"/>
          <p:cNvSpPr txBox="1">
            <a:spLocks noGrp="1"/>
          </p:cNvSpPr>
          <p:nvPr>
            <p:ph type="title"/>
          </p:nvPr>
        </p:nvSpPr>
        <p:spPr>
          <a:xfrm>
            <a:off x="4379495" y="2337564"/>
            <a:ext cx="3658719" cy="310074"/>
          </a:xfrm>
          <a:prstGeom prst="rect">
            <a:avLst/>
          </a:prstGeom>
        </p:spPr>
        <p:txBody>
          <a:bodyPr spcFirstLastPara="1" wrap="square" lIns="91425" tIns="91425" rIns="91425" bIns="91425" anchor="ctr" anchorCtr="0">
            <a:noAutofit/>
          </a:bodyPr>
          <a:lstStyle/>
          <a:p>
            <a:pPr lvl="0" algn="ctr"/>
            <a:r>
              <a:rPr lang="ru-RU" sz="3200" dirty="0">
                <a:solidFill>
                  <a:srgbClr val="7030A0"/>
                </a:solidFill>
                <a:latin typeface="Bookman Old Style" panose="02050604050505020204" pitchFamily="18" charset="0"/>
              </a:rPr>
              <a:t>Подготовьте ответы на вопросы коллег</a:t>
            </a:r>
            <a:endParaRPr sz="3200" dirty="0">
              <a:solidFill>
                <a:srgbClr val="7030A0"/>
              </a:solidFill>
              <a:latin typeface="Bookman Old Style" panose="02050604050505020204" pitchFamily="18" charset="0"/>
            </a:endParaRPr>
          </a:p>
        </p:txBody>
      </p:sp>
      <p:pic>
        <p:nvPicPr>
          <p:cNvPr id="9218" name="Picture 2" descr="https://www.admbal.ru/upload/iblock/dc5/k3vsvhvs1nib7l221rmn7cibuxmzt2b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819" y="1346791"/>
            <a:ext cx="3210664" cy="2713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300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7" name="Google Shape;207;p32"/>
          <p:cNvSpPr txBox="1">
            <a:spLocks noGrp="1"/>
          </p:cNvSpPr>
          <p:nvPr>
            <p:ph type="title"/>
          </p:nvPr>
        </p:nvSpPr>
        <p:spPr>
          <a:xfrm>
            <a:off x="412511" y="666893"/>
            <a:ext cx="5458900" cy="1119783"/>
          </a:xfrm>
          <a:prstGeom prst="rect">
            <a:avLst/>
          </a:prstGeom>
        </p:spPr>
        <p:txBody>
          <a:bodyPr spcFirstLastPara="1" wrap="square" lIns="91425" tIns="91425" rIns="91425" bIns="91425" anchor="t" anchorCtr="0">
            <a:noAutofit/>
          </a:bodyPr>
          <a:lstStyle/>
          <a:p>
            <a:pPr lvl="0">
              <a:spcAft>
                <a:spcPts val="1200"/>
              </a:spcAft>
            </a:pPr>
            <a:r>
              <a:rPr lang="ru-RU" sz="1800" b="1" dirty="0"/>
              <a:t>Можно ли продолжать работать по ООП, если содержание и планируемые результаты в ней не ниже ФОП ДО</a:t>
            </a:r>
            <a:endParaRPr sz="1800" dirty="0">
              <a:latin typeface="Bahnschrift SemiBold Condensed" panose="020B0502040204020203" pitchFamily="34" charset="0"/>
            </a:endParaRPr>
          </a:p>
        </p:txBody>
      </p:sp>
      <p:sp>
        <p:nvSpPr>
          <p:cNvPr id="208" name="Google Shape;208;p32"/>
          <p:cNvSpPr txBox="1">
            <a:spLocks noGrp="1"/>
          </p:cNvSpPr>
          <p:nvPr>
            <p:ph type="subTitle" idx="1"/>
          </p:nvPr>
        </p:nvSpPr>
        <p:spPr>
          <a:xfrm>
            <a:off x="316259" y="2440692"/>
            <a:ext cx="5165141" cy="1670566"/>
          </a:xfrm>
          <a:prstGeom prst="rect">
            <a:avLst/>
          </a:prstGeom>
        </p:spPr>
        <p:txBody>
          <a:bodyPr spcFirstLastPara="1" wrap="square" lIns="91425" tIns="91425" rIns="91425" bIns="91425" anchor="ctr" anchorCtr="0">
            <a:noAutofit/>
          </a:bodyPr>
          <a:lstStyle/>
          <a:p>
            <a:r>
              <a:rPr lang="ru-RU" sz="1000" dirty="0"/>
              <a:t>Да, можно, если оформить обязательную часть в виде ссылки на ФОП ДО.</a:t>
            </a:r>
          </a:p>
          <a:p>
            <a:r>
              <a:rPr lang="ru-RU" sz="1000" dirty="0"/>
              <a:t>ФОП и ФГОС ДО – это основа для разработки ООП ДО. Однако ФОП ДО должна быть обязательной частью ООП ДО, и оформлять ее нужно в виде ссылки (п. 4 ФОП </a:t>
            </a:r>
            <a:r>
              <a:rPr lang="ru-RU" sz="1000" dirty="0" smtClean="0"/>
              <a:t>ДО). </a:t>
            </a:r>
            <a:r>
              <a:rPr lang="ru-RU" sz="1000" dirty="0"/>
              <a:t>Вероятно, таким образом </a:t>
            </a:r>
            <a:r>
              <a:rPr lang="ru-RU" sz="1000" dirty="0" err="1"/>
              <a:t>Минпросвещения</a:t>
            </a:r>
            <a:r>
              <a:rPr lang="ru-RU" sz="1000" dirty="0"/>
              <a:t> пытается снизить бюрократическую нагрузку на детские сады. В этом случае можно будет разрабатывать меньше документации. Также меньшим будет риск ошибиться в обязательной части ООП ДО.</a:t>
            </a:r>
          </a:p>
          <a:p>
            <a:r>
              <a:rPr lang="ru-RU" sz="1000" dirty="0"/>
              <a:t>О том, что детский сад может работать по своей ООП ДО говорит и обновленный Порядок детского сада, в который добавили условие о том, что ООП ДО должна соответствовать ФОП ДО </a:t>
            </a:r>
            <a:r>
              <a:rPr lang="ru-RU" sz="1000" dirty="0" smtClean="0"/>
              <a:t>. </a:t>
            </a:r>
            <a:r>
              <a:rPr lang="ru-RU" sz="1000" dirty="0"/>
              <a:t>Это подтверждает позицию, что детские сады должны разработать свою ООП ДО.</a:t>
            </a:r>
          </a:p>
          <a:p>
            <a:pPr marL="457200" lvl="0" indent="-317500" algn="l" rtl="0">
              <a:spcBef>
                <a:spcPts val="1200"/>
              </a:spcBef>
              <a:spcAft>
                <a:spcPts val="0"/>
              </a:spcAft>
              <a:buSzPts val="1400"/>
              <a:buFont typeface="Lato"/>
              <a:buChar char="●"/>
            </a:pPr>
            <a:endParaRPr lang="ru-RU" dirty="0">
              <a:latin typeface="Bahnschrift SemiLight SemiConde" panose="020B0502040204020203" pitchFamily="34" charset="0"/>
            </a:endParaRPr>
          </a:p>
        </p:txBody>
      </p:sp>
      <p:pic>
        <p:nvPicPr>
          <p:cNvPr id="10242" name="Picture 2" descr="https://edu-time.ru/images/vospitatel/21052020x-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9533" y="817657"/>
            <a:ext cx="3138117" cy="3667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449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8"/>
          <p:cNvSpPr/>
          <p:nvPr/>
        </p:nvSpPr>
        <p:spPr>
          <a:xfrm>
            <a:off x="79275" y="789150"/>
            <a:ext cx="8604900" cy="3778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8"/>
          <p:cNvSpPr/>
          <p:nvPr/>
        </p:nvSpPr>
        <p:spPr>
          <a:xfrm>
            <a:off x="0" y="665825"/>
            <a:ext cx="8560800" cy="38166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8"/>
          <p:cNvSpPr txBox="1">
            <a:spLocks noGrp="1"/>
          </p:cNvSpPr>
          <p:nvPr>
            <p:ph type="title"/>
          </p:nvPr>
        </p:nvSpPr>
        <p:spPr>
          <a:xfrm>
            <a:off x="3994896" y="1070125"/>
            <a:ext cx="4565903" cy="528600"/>
          </a:xfrm>
          <a:prstGeom prst="rect">
            <a:avLst/>
          </a:prstGeom>
        </p:spPr>
        <p:txBody>
          <a:bodyPr spcFirstLastPara="1" wrap="square" lIns="91425" tIns="91425" rIns="91425" bIns="91425" anchor="t" anchorCtr="0">
            <a:noAutofit/>
          </a:bodyPr>
          <a:lstStyle/>
          <a:p>
            <a:pPr algn="ctr"/>
            <a:r>
              <a:rPr lang="ru-RU" sz="1200" b="1" dirty="0">
                <a:solidFill>
                  <a:srgbClr val="7030A0"/>
                </a:solidFill>
                <a:latin typeface="Bookman Old Style" panose="02050604050505020204" pitchFamily="18" charset="0"/>
              </a:rPr>
              <a:t>Можно ли использовать при разработке ООП ДО на основе ФОП ДО </a:t>
            </a:r>
            <a:r>
              <a:rPr lang="ru-RU" sz="1200" b="1" dirty="0" smtClean="0">
                <a:solidFill>
                  <a:srgbClr val="7030A0"/>
                </a:solidFill>
                <a:latin typeface="Bookman Old Style" panose="02050604050505020204" pitchFamily="18" charset="0"/>
              </a:rPr>
              <a:t>парциальные </a:t>
            </a:r>
            <a:r>
              <a:rPr lang="ru-RU" sz="1200" b="1" dirty="0">
                <a:solidFill>
                  <a:srgbClr val="7030A0"/>
                </a:solidFill>
                <a:latin typeface="Bookman Old Style" panose="02050604050505020204" pitchFamily="18" charset="0"/>
              </a:rPr>
              <a:t>программы?</a:t>
            </a:r>
            <a:r>
              <a:rPr lang="ru-RU" sz="1200" dirty="0">
                <a:solidFill>
                  <a:srgbClr val="7030A0"/>
                </a:solidFill>
                <a:latin typeface="Bookman Old Style" panose="02050604050505020204" pitchFamily="18" charset="0"/>
              </a:rPr>
              <a:t/>
            </a:r>
            <a:br>
              <a:rPr lang="ru-RU" sz="1200" dirty="0">
                <a:solidFill>
                  <a:srgbClr val="7030A0"/>
                </a:solidFill>
                <a:latin typeface="Bookman Old Style" panose="02050604050505020204" pitchFamily="18" charset="0"/>
              </a:rPr>
            </a:br>
            <a:endParaRPr sz="1200" dirty="0">
              <a:solidFill>
                <a:srgbClr val="7030A0"/>
              </a:solidFill>
              <a:latin typeface="Bookman Old Style" panose="02050604050505020204" pitchFamily="18" charset="0"/>
            </a:endParaRPr>
          </a:p>
          <a:p>
            <a:pPr marL="0" lvl="0" indent="0" algn="r" rtl="0">
              <a:spcBef>
                <a:spcPts val="0"/>
              </a:spcBef>
              <a:spcAft>
                <a:spcPts val="0"/>
              </a:spcAft>
              <a:buNone/>
            </a:pPr>
            <a:endParaRPr sz="4800" dirty="0">
              <a:latin typeface="Bahnschrift SemiBold Condensed" panose="020B0502040204020203" pitchFamily="34" charset="0"/>
            </a:endParaRPr>
          </a:p>
        </p:txBody>
      </p:sp>
      <p:sp>
        <p:nvSpPr>
          <p:cNvPr id="291" name="Google Shape;291;p38"/>
          <p:cNvSpPr txBox="1">
            <a:spLocks noGrp="1"/>
          </p:cNvSpPr>
          <p:nvPr>
            <p:ph type="body" idx="1"/>
          </p:nvPr>
        </p:nvSpPr>
        <p:spPr>
          <a:xfrm>
            <a:off x="4063236" y="1722050"/>
            <a:ext cx="4317618" cy="2033741"/>
          </a:xfrm>
          <a:prstGeom prst="rect">
            <a:avLst/>
          </a:prstGeom>
        </p:spPr>
        <p:txBody>
          <a:bodyPr spcFirstLastPara="1" wrap="square" lIns="91425" tIns="91425" rIns="91425" bIns="91425" anchor="t" anchorCtr="0">
            <a:noAutofit/>
          </a:bodyPr>
          <a:lstStyle/>
          <a:p>
            <a:pPr marL="0" indent="0" algn="ctr">
              <a:spcBef>
                <a:spcPts val="1600"/>
              </a:spcBef>
              <a:spcAft>
                <a:spcPts val="1600"/>
              </a:spcAft>
              <a:buNone/>
            </a:pPr>
            <a:r>
              <a:rPr lang="ru-RU" sz="1200" dirty="0">
                <a:solidFill>
                  <a:srgbClr val="7030A0"/>
                </a:solidFill>
                <a:latin typeface="Bookman Old Style" panose="02050604050505020204" pitchFamily="18" charset="0"/>
              </a:rPr>
              <a:t>Да, можно.</a:t>
            </a:r>
            <a:br>
              <a:rPr lang="ru-RU" sz="1200" dirty="0">
                <a:solidFill>
                  <a:srgbClr val="7030A0"/>
                </a:solidFill>
                <a:latin typeface="Bookman Old Style" panose="02050604050505020204" pitchFamily="18" charset="0"/>
              </a:rPr>
            </a:br>
            <a:r>
              <a:rPr lang="ru-RU" sz="1200" dirty="0">
                <a:solidFill>
                  <a:srgbClr val="7030A0"/>
                </a:solidFill>
                <a:latin typeface="Bookman Old Style" panose="02050604050505020204" pitchFamily="18" charset="0"/>
              </a:rPr>
              <a:t>Используйте </a:t>
            </a:r>
            <a:r>
              <a:rPr lang="ru-RU" sz="1200" dirty="0" smtClean="0">
                <a:solidFill>
                  <a:srgbClr val="7030A0"/>
                </a:solidFill>
                <a:latin typeface="Bookman Old Style" panose="02050604050505020204" pitchFamily="18" charset="0"/>
              </a:rPr>
              <a:t>парциальные </a:t>
            </a:r>
            <a:r>
              <a:rPr lang="ru-RU" sz="1200" dirty="0">
                <a:solidFill>
                  <a:srgbClr val="7030A0"/>
                </a:solidFill>
                <a:latin typeface="Bookman Old Style" panose="02050604050505020204" pitchFamily="18" charset="0"/>
              </a:rPr>
              <a:t>программы в части, которая не противоречит ФГОС ДО и ФОП ДО. Эти программы можно использовать при разработке формируемой части ООП ДО. Детский сад выбирает парциальные образовательные программы и формы организации работы с детьми, которые в наибольшей степени соответствуют потребностям и интересам детей, а также возможностям педагогического коллектива и детского сада в целом. Об этом говорит и ФОП ДО (п. 4 ФОП ДО, утв. </a:t>
            </a:r>
            <a:r>
              <a:rPr lang="ru-RU" sz="1200" dirty="0">
                <a:solidFill>
                  <a:srgbClr val="7030A0"/>
                </a:solidFill>
                <a:latin typeface="Bookman Old Style" panose="02050604050505020204" pitchFamily="18" charset="0"/>
                <a:hlinkClick r:id="rId3"/>
              </a:rPr>
              <a:t>приказом </a:t>
            </a:r>
            <a:r>
              <a:rPr lang="ru-RU" sz="1200" dirty="0" err="1">
                <a:solidFill>
                  <a:srgbClr val="7030A0"/>
                </a:solidFill>
                <a:latin typeface="Bookman Old Style" panose="02050604050505020204" pitchFamily="18" charset="0"/>
                <a:hlinkClick r:id="rId3"/>
              </a:rPr>
              <a:t>Минпросвещения</a:t>
            </a:r>
            <a:r>
              <a:rPr lang="ru-RU" sz="1200" dirty="0">
                <a:solidFill>
                  <a:srgbClr val="7030A0"/>
                </a:solidFill>
                <a:latin typeface="Bookman Old Style" panose="02050604050505020204" pitchFamily="18" charset="0"/>
                <a:hlinkClick r:id="rId3"/>
              </a:rPr>
              <a:t> от 25.11.2022 № 1028</a:t>
            </a:r>
            <a:r>
              <a:rPr lang="ru-RU" sz="1200" dirty="0">
                <a:solidFill>
                  <a:srgbClr val="7030A0"/>
                </a:solidFill>
                <a:latin typeface="Bookman Old Style" panose="02050604050505020204" pitchFamily="18" charset="0"/>
              </a:rPr>
              <a:t>).</a:t>
            </a:r>
          </a:p>
          <a:p>
            <a:pPr marL="0" lvl="0" indent="0" algn="r" rtl="0">
              <a:spcBef>
                <a:spcPts val="1600"/>
              </a:spcBef>
              <a:spcAft>
                <a:spcPts val="1600"/>
              </a:spcAft>
              <a:buNone/>
            </a:pPr>
            <a:endParaRPr dirty="0">
              <a:latin typeface="Bahnschrift SemiLight SemiConde" panose="020B0502040204020203" pitchFamily="34" charset="0"/>
            </a:endParaRPr>
          </a:p>
        </p:txBody>
      </p:sp>
      <p:pic>
        <p:nvPicPr>
          <p:cNvPr id="11266" name="Picture 2" descr="https://orendor.ru/wp-content/uploads/2022/11/ef2109c85f7bef71c648d3e86294b23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883" y="213131"/>
            <a:ext cx="3478066" cy="4695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937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7"/>
          <p:cNvSpPr/>
          <p:nvPr/>
        </p:nvSpPr>
        <p:spPr>
          <a:xfrm>
            <a:off x="5015750" y="687850"/>
            <a:ext cx="3644400" cy="3963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7"/>
          <p:cNvSpPr/>
          <p:nvPr/>
        </p:nvSpPr>
        <p:spPr>
          <a:xfrm>
            <a:off x="748550" y="687850"/>
            <a:ext cx="3644400" cy="3963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7"/>
          <p:cNvSpPr txBox="1">
            <a:spLocks noGrp="1"/>
          </p:cNvSpPr>
          <p:nvPr>
            <p:ph type="subTitle" idx="1"/>
          </p:nvPr>
        </p:nvSpPr>
        <p:spPr>
          <a:xfrm>
            <a:off x="868764" y="1608794"/>
            <a:ext cx="3248644" cy="2107906"/>
          </a:xfrm>
          <a:prstGeom prst="rect">
            <a:avLst/>
          </a:prstGeom>
        </p:spPr>
        <p:txBody>
          <a:bodyPr spcFirstLastPara="1" wrap="square" lIns="91425" tIns="91425" rIns="91425" bIns="91425" anchor="t" anchorCtr="0">
            <a:noAutofit/>
          </a:bodyPr>
          <a:lstStyle/>
          <a:p>
            <a:pPr marL="139700" indent="0" algn="just">
              <a:buNone/>
            </a:pPr>
            <a:r>
              <a:rPr lang="ru-RU" sz="1000" dirty="0"/>
              <a:t>Да, нужно.</a:t>
            </a:r>
          </a:p>
          <a:p>
            <a:pPr marL="139700" indent="0" algn="just">
              <a:buNone/>
            </a:pPr>
            <a:endParaRPr lang="ru-RU" sz="1000" dirty="0" smtClean="0"/>
          </a:p>
          <a:p>
            <a:pPr marL="139700" indent="0" algn="just">
              <a:buNone/>
            </a:pPr>
            <a:r>
              <a:rPr lang="ru-RU" sz="1000" dirty="0" smtClean="0"/>
              <a:t>Федеральный </a:t>
            </a:r>
            <a:r>
              <a:rPr lang="ru-RU" sz="1000" dirty="0"/>
              <a:t>календарный план воспитательной работы содержит единый для всех детских садов перечень основных государственных и народных праздников, памятных дат</a:t>
            </a:r>
            <a:r>
              <a:rPr lang="ru-RU" sz="1000" dirty="0" smtClean="0"/>
              <a:t>.</a:t>
            </a:r>
          </a:p>
          <a:p>
            <a:pPr marL="139700" indent="0" algn="just">
              <a:buNone/>
            </a:pPr>
            <a:endParaRPr lang="ru-RU" sz="1000" dirty="0" smtClean="0"/>
          </a:p>
          <a:p>
            <a:pPr marL="139700" indent="0" algn="just">
              <a:buNone/>
            </a:pPr>
            <a:r>
              <a:rPr lang="ru-RU" sz="1000" dirty="0" smtClean="0"/>
              <a:t> </a:t>
            </a:r>
            <a:r>
              <a:rPr lang="ru-RU" sz="1000" dirty="0"/>
              <a:t>ФОП ДО дает право наряду с федеральным планом проводить иные мероприятия по ключевым направлениям воспитания и дополнительного образования детей согласно программе воспитания (раздел 36 ФОП </a:t>
            </a:r>
            <a:r>
              <a:rPr lang="ru-RU" sz="1000" dirty="0" smtClean="0"/>
              <a:t>ДО).</a:t>
            </a:r>
          </a:p>
          <a:p>
            <a:pPr marL="139700" indent="0" algn="just">
              <a:buNone/>
            </a:pPr>
            <a:endParaRPr lang="ru-RU" sz="1000" dirty="0"/>
          </a:p>
          <a:p>
            <a:pPr marL="139700" indent="0" algn="just">
              <a:buNone/>
            </a:pPr>
            <a:r>
              <a:rPr lang="ru-RU" sz="1000" dirty="0" smtClean="0"/>
              <a:t>Все </a:t>
            </a:r>
            <a:r>
              <a:rPr lang="ru-RU" sz="1000" dirty="0"/>
              <a:t>мероприятия должны проводиться с учетом особенностей ООП ДО, а также возрастных, физиологических и психоэмоциональных особенностей дошкольников.</a:t>
            </a:r>
          </a:p>
          <a:p>
            <a:pPr marL="0" lvl="0" indent="0" algn="ctr" rtl="0">
              <a:spcBef>
                <a:spcPts val="0"/>
              </a:spcBef>
              <a:spcAft>
                <a:spcPts val="0"/>
              </a:spcAft>
              <a:buNone/>
            </a:pPr>
            <a:endParaRPr dirty="0">
              <a:latin typeface="Bahnschrift SemiLight SemiConde" panose="020B0502040204020203" pitchFamily="34" charset="0"/>
            </a:endParaRPr>
          </a:p>
        </p:txBody>
      </p:sp>
      <p:sp>
        <p:nvSpPr>
          <p:cNvPr id="281" name="Google Shape;281;p37"/>
          <p:cNvSpPr txBox="1">
            <a:spLocks noGrp="1"/>
          </p:cNvSpPr>
          <p:nvPr>
            <p:ph type="title"/>
          </p:nvPr>
        </p:nvSpPr>
        <p:spPr>
          <a:xfrm>
            <a:off x="720920" y="605017"/>
            <a:ext cx="3396488" cy="1086279"/>
          </a:xfrm>
          <a:prstGeom prst="rect">
            <a:avLst/>
          </a:prstGeom>
        </p:spPr>
        <p:txBody>
          <a:bodyPr spcFirstLastPara="1" wrap="square" lIns="91425" tIns="91425" rIns="91425" bIns="91425" anchor="ctr" anchorCtr="0">
            <a:noAutofit/>
          </a:bodyPr>
          <a:lstStyle/>
          <a:p>
            <a:pPr lvl="0"/>
            <a:r>
              <a:rPr lang="ru-RU" sz="1400" b="1" dirty="0"/>
              <a:t>Нужно ли теперь разрабатывать календарный план воспитательной работы или работать по федеральному плану</a:t>
            </a:r>
            <a:endParaRPr sz="1400" dirty="0">
              <a:latin typeface="Bahnschrift SemiBold Condensed" panose="020B0502040204020203" pitchFamily="34" charset="0"/>
            </a:endParaRPr>
          </a:p>
        </p:txBody>
      </p:sp>
      <p:pic>
        <p:nvPicPr>
          <p:cNvPr id="12292" name="Picture 4" descr="https://edu-time.ru/images/vospitatel/07022020x-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5766" y="829184"/>
            <a:ext cx="3389467" cy="3667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605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3"/>
          <p:cNvSpPr txBox="1">
            <a:spLocks noGrp="1"/>
          </p:cNvSpPr>
          <p:nvPr>
            <p:ph type="body" idx="1"/>
          </p:nvPr>
        </p:nvSpPr>
        <p:spPr>
          <a:xfrm>
            <a:off x="1018025" y="1536377"/>
            <a:ext cx="4449168" cy="1645596"/>
          </a:xfrm>
          <a:prstGeom prst="rect">
            <a:avLst/>
          </a:prstGeom>
        </p:spPr>
        <p:txBody>
          <a:bodyPr spcFirstLastPara="1" wrap="square" lIns="91425" tIns="91425" rIns="91425" bIns="91425" anchor="t" anchorCtr="0">
            <a:noAutofit/>
          </a:bodyPr>
          <a:lstStyle/>
          <a:p>
            <a:pPr marL="139700" indent="0">
              <a:buNone/>
            </a:pPr>
            <a:r>
              <a:rPr lang="ru-RU" dirty="0">
                <a:solidFill>
                  <a:srgbClr val="7030A0"/>
                </a:solidFill>
                <a:latin typeface="Bookman Old Style" panose="02050604050505020204" pitchFamily="18" charset="0"/>
              </a:rPr>
              <a:t>Да, может.</a:t>
            </a:r>
          </a:p>
          <a:p>
            <a:pPr marL="139700" indent="0">
              <a:buNone/>
            </a:pPr>
            <a:endParaRPr lang="ru-RU" dirty="0" smtClean="0">
              <a:solidFill>
                <a:srgbClr val="7030A0"/>
              </a:solidFill>
              <a:latin typeface="Bookman Old Style" panose="02050604050505020204" pitchFamily="18" charset="0"/>
            </a:endParaRPr>
          </a:p>
          <a:p>
            <a:pPr marL="139700" indent="0">
              <a:buNone/>
            </a:pPr>
            <a:r>
              <a:rPr lang="ru-RU" dirty="0" smtClean="0">
                <a:solidFill>
                  <a:srgbClr val="7030A0"/>
                </a:solidFill>
                <a:latin typeface="Bookman Old Style" panose="02050604050505020204" pitchFamily="18" charset="0"/>
              </a:rPr>
              <a:t>Закон </a:t>
            </a:r>
            <a:r>
              <a:rPr lang="ru-RU" dirty="0">
                <a:solidFill>
                  <a:srgbClr val="7030A0"/>
                </a:solidFill>
                <a:latin typeface="Bookman Old Style" panose="02050604050505020204" pitchFamily="18" charset="0"/>
              </a:rPr>
              <a:t>об образовании оставляет за детскими садами право самостоятельно определять режим занятий обучающихся и разрабатывать локальные акты, которые в том числе устанавливают режимные моменты (</a:t>
            </a:r>
            <a:r>
              <a:rPr lang="ru-RU" dirty="0">
                <a:solidFill>
                  <a:srgbClr val="7030A0"/>
                </a:solidFill>
                <a:latin typeface="Bookman Old Style" panose="02050604050505020204" pitchFamily="18" charset="0"/>
                <a:hlinkClick r:id="rId3"/>
              </a:rPr>
              <a:t>ч. 2 ст. 30</a:t>
            </a:r>
            <a:r>
              <a:rPr lang="ru-RU" dirty="0">
                <a:solidFill>
                  <a:srgbClr val="7030A0"/>
                </a:solidFill>
                <a:latin typeface="Bookman Old Style" panose="02050604050505020204" pitchFamily="18" charset="0"/>
              </a:rPr>
              <a:t> Федерального закона от 29.12.2012 № 273-ФЗ). Кроме того, ФОП ДО содержит только примерный режим и распорядок дня для дошкольных групп (п. 5 ФОП ДО, утв. </a:t>
            </a:r>
            <a:r>
              <a:rPr lang="ru-RU" dirty="0">
                <a:solidFill>
                  <a:srgbClr val="7030A0"/>
                </a:solidFill>
                <a:latin typeface="Bookman Old Style" panose="02050604050505020204" pitchFamily="18" charset="0"/>
                <a:hlinkClick r:id="rId4"/>
              </a:rPr>
              <a:t>приказом </a:t>
            </a:r>
            <a:r>
              <a:rPr lang="ru-RU" dirty="0" err="1">
                <a:solidFill>
                  <a:srgbClr val="7030A0"/>
                </a:solidFill>
                <a:latin typeface="Bookman Old Style" panose="02050604050505020204" pitchFamily="18" charset="0"/>
                <a:hlinkClick r:id="rId4"/>
              </a:rPr>
              <a:t>Минпросвещения</a:t>
            </a:r>
            <a:r>
              <a:rPr lang="ru-RU" dirty="0">
                <a:solidFill>
                  <a:srgbClr val="7030A0"/>
                </a:solidFill>
                <a:latin typeface="Bookman Old Style" panose="02050604050505020204" pitchFamily="18" charset="0"/>
                <a:hlinkClick r:id="rId4"/>
              </a:rPr>
              <a:t> от 25.11.2022 № 1028</a:t>
            </a:r>
            <a:r>
              <a:rPr lang="ru-RU" dirty="0">
                <a:solidFill>
                  <a:srgbClr val="7030A0"/>
                </a:solidFill>
                <a:latin typeface="Bookman Old Style" panose="02050604050505020204" pitchFamily="18" charset="0"/>
              </a:rPr>
              <a:t>).</a:t>
            </a:r>
            <a:endParaRPr dirty="0">
              <a:solidFill>
                <a:srgbClr val="7030A0"/>
              </a:solidFill>
              <a:latin typeface="Bookman Old Style" panose="02050604050505020204" pitchFamily="18" charset="0"/>
              <a:sym typeface="Lato"/>
            </a:endParaRPr>
          </a:p>
        </p:txBody>
      </p:sp>
      <p:sp>
        <p:nvSpPr>
          <p:cNvPr id="216" name="Google Shape;216;p33"/>
          <p:cNvSpPr txBox="1">
            <a:spLocks noGrp="1"/>
          </p:cNvSpPr>
          <p:nvPr>
            <p:ph type="title"/>
          </p:nvPr>
        </p:nvSpPr>
        <p:spPr>
          <a:xfrm>
            <a:off x="1018025" y="653143"/>
            <a:ext cx="5768100" cy="737962"/>
          </a:xfrm>
          <a:prstGeom prst="rect">
            <a:avLst/>
          </a:prstGeom>
        </p:spPr>
        <p:txBody>
          <a:bodyPr spcFirstLastPara="1" wrap="square" lIns="91425" tIns="91425" rIns="91425" bIns="91425" anchor="t" anchorCtr="0">
            <a:noAutofit/>
          </a:bodyPr>
          <a:lstStyle/>
          <a:p>
            <a:r>
              <a:rPr lang="ru-RU" sz="2000" b="1" dirty="0">
                <a:solidFill>
                  <a:srgbClr val="7030A0"/>
                </a:solidFill>
                <a:latin typeface="Bookman Old Style" panose="02050604050505020204" pitchFamily="18" charset="0"/>
              </a:rPr>
              <a:t>Может ли детский сад самостоятельно разработать режимы дня групп</a:t>
            </a:r>
            <a:r>
              <a:rPr lang="ru-RU" dirty="0"/>
              <a:t/>
            </a:r>
            <a:br>
              <a:rPr lang="ru-RU" dirty="0"/>
            </a:br>
            <a:endParaRPr dirty="0">
              <a:solidFill>
                <a:schemeClr val="dk2"/>
              </a:solidFill>
              <a:latin typeface="Bahnschrift SemiBold Condensed" panose="020B0502040204020203" pitchFamily="34" charset="0"/>
            </a:endParaRPr>
          </a:p>
        </p:txBody>
      </p:sp>
      <p:sp>
        <p:nvSpPr>
          <p:cNvPr id="218" name="Google Shape;218;p33"/>
          <p:cNvSpPr/>
          <p:nvPr/>
        </p:nvSpPr>
        <p:spPr>
          <a:xfrm>
            <a:off x="5596634" y="1529375"/>
            <a:ext cx="2314800" cy="23076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3"/>
          <p:cNvSpPr/>
          <p:nvPr/>
        </p:nvSpPr>
        <p:spPr>
          <a:xfrm>
            <a:off x="5916005" y="1798653"/>
            <a:ext cx="2283000" cy="2307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314" name="Picture 2" descr="https://ds05.infourok.ru/uploads/ex/11be/000ecb45-a399fe3d/hello_html_6c3c4db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6634" y="1529375"/>
            <a:ext cx="2314800" cy="2307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7"/>
          <p:cNvSpPr/>
          <p:nvPr/>
        </p:nvSpPr>
        <p:spPr>
          <a:xfrm>
            <a:off x="5015750" y="687850"/>
            <a:ext cx="3644400" cy="3963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7"/>
          <p:cNvSpPr/>
          <p:nvPr/>
        </p:nvSpPr>
        <p:spPr>
          <a:xfrm>
            <a:off x="748550" y="687850"/>
            <a:ext cx="3644400" cy="3963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7"/>
          <p:cNvSpPr txBox="1">
            <a:spLocks noGrp="1"/>
          </p:cNvSpPr>
          <p:nvPr>
            <p:ph type="subTitle" idx="1"/>
          </p:nvPr>
        </p:nvSpPr>
        <p:spPr>
          <a:xfrm>
            <a:off x="868764" y="1485041"/>
            <a:ext cx="3100800" cy="2231659"/>
          </a:xfrm>
          <a:prstGeom prst="rect">
            <a:avLst/>
          </a:prstGeom>
        </p:spPr>
        <p:txBody>
          <a:bodyPr spcFirstLastPara="1" wrap="square" lIns="91425" tIns="91425" rIns="91425" bIns="91425" anchor="t" anchorCtr="0">
            <a:noAutofit/>
          </a:bodyPr>
          <a:lstStyle/>
          <a:p>
            <a:pPr marL="139700" indent="0" algn="just">
              <a:buNone/>
            </a:pPr>
            <a:r>
              <a:rPr lang="ru-RU" sz="800" dirty="0"/>
              <a:t>Это спорный </a:t>
            </a:r>
            <a:r>
              <a:rPr lang="ru-RU" sz="800" dirty="0" smtClean="0"/>
              <a:t>вопрос.</a:t>
            </a:r>
          </a:p>
          <a:p>
            <a:pPr marL="139700" indent="0" algn="just">
              <a:buNone/>
            </a:pPr>
            <a:r>
              <a:rPr lang="ru-RU" sz="800" dirty="0" smtClean="0"/>
              <a:t>Нет </a:t>
            </a:r>
            <a:r>
              <a:rPr lang="ru-RU" sz="800" dirty="0"/>
              <a:t>единого мнения, но полагаем, что надо разработать свою ООП. ФОП только основа для разработки своей ООП, обязательная часть оформляется в виде </a:t>
            </a:r>
            <a:r>
              <a:rPr lang="ru-RU" sz="800" dirty="0" smtClean="0"/>
              <a:t>ссылки. </a:t>
            </a:r>
          </a:p>
          <a:p>
            <a:pPr marL="139700" indent="0" algn="just">
              <a:buNone/>
            </a:pPr>
            <a:endParaRPr lang="ru-RU" sz="800" dirty="0"/>
          </a:p>
          <a:p>
            <a:pPr marL="139700" indent="0" algn="just">
              <a:buNone/>
            </a:pPr>
            <a:r>
              <a:rPr lang="ru-RU" sz="800" dirty="0" smtClean="0"/>
              <a:t>При </a:t>
            </a:r>
            <a:r>
              <a:rPr lang="ru-RU" sz="800" dirty="0"/>
              <a:t>этом помимо обязательной части в ООП ДО должна быть еще и формируемая часть, которую детский сад разрабатывает самостоятельно. По ФГОС ДО программа включает три основных раздела: целевой, содержательный и организационный, в каждом из которых отражается обязательная и формируемая </a:t>
            </a:r>
            <a:r>
              <a:rPr lang="ru-RU" sz="800" dirty="0" smtClean="0"/>
              <a:t>часть.</a:t>
            </a:r>
          </a:p>
          <a:p>
            <a:pPr marL="139700" indent="0" algn="just">
              <a:buNone/>
            </a:pPr>
            <a:endParaRPr lang="ru-RU" sz="800" dirty="0"/>
          </a:p>
          <a:p>
            <a:pPr marL="139700" indent="0" algn="just">
              <a:buNone/>
            </a:pPr>
            <a:r>
              <a:rPr lang="ru-RU" sz="800" dirty="0" smtClean="0"/>
              <a:t>Возможно</a:t>
            </a:r>
            <a:r>
              <a:rPr lang="ru-RU" sz="800" dirty="0"/>
              <a:t>, </a:t>
            </a:r>
            <a:r>
              <a:rPr lang="ru-RU" sz="800" dirty="0" err="1"/>
              <a:t>Минпросвещения</a:t>
            </a:r>
            <a:r>
              <a:rPr lang="ru-RU" sz="800" dirty="0"/>
              <a:t> даст дополнительные рекомендации о том, как использовать ФОП ДО и может ли она полностью заменить ООП ДО. Но пока таких разъяснений </a:t>
            </a:r>
            <a:r>
              <a:rPr lang="ru-RU" sz="800" dirty="0" smtClean="0"/>
              <a:t>нет.</a:t>
            </a:r>
          </a:p>
          <a:p>
            <a:pPr marL="139700" indent="0" algn="just">
              <a:buNone/>
            </a:pPr>
            <a:endParaRPr lang="ru-RU" sz="800" dirty="0"/>
          </a:p>
          <a:p>
            <a:pPr marL="139700" indent="0" algn="just">
              <a:buNone/>
            </a:pPr>
            <a:r>
              <a:rPr lang="ru-RU" sz="800" dirty="0" smtClean="0"/>
              <a:t>Закон </a:t>
            </a:r>
            <a:r>
              <a:rPr lang="ru-RU" sz="800" dirty="0"/>
              <a:t>об образовании разрешает не разрабатывать учебно-методическую рекомендацию из ФОП, но не всю ООП </a:t>
            </a:r>
            <a:r>
              <a:rPr lang="ru-RU" sz="800" dirty="0" err="1" smtClean="0"/>
              <a:t>ДО.Также</a:t>
            </a:r>
            <a:r>
              <a:rPr lang="ru-RU" sz="800" dirty="0" smtClean="0"/>
              <a:t> </a:t>
            </a:r>
            <a:r>
              <a:rPr lang="ru-RU" sz="800" dirty="0"/>
              <a:t>не стоит забывать о том, что ООП ДО должна учитывать индивидуальные потребности, интересы и особенности обучающихся.</a:t>
            </a:r>
          </a:p>
          <a:p>
            <a:pPr marL="0" lvl="0" indent="0" algn="ctr" rtl="0">
              <a:spcBef>
                <a:spcPts val="0"/>
              </a:spcBef>
              <a:spcAft>
                <a:spcPts val="0"/>
              </a:spcAft>
              <a:buNone/>
            </a:pPr>
            <a:endParaRPr dirty="0">
              <a:latin typeface="Bahnschrift SemiLight SemiConde" panose="020B0502040204020203" pitchFamily="34" charset="0"/>
            </a:endParaRPr>
          </a:p>
        </p:txBody>
      </p:sp>
      <p:sp>
        <p:nvSpPr>
          <p:cNvPr id="281" name="Google Shape;281;p37"/>
          <p:cNvSpPr txBox="1">
            <a:spLocks noGrp="1"/>
          </p:cNvSpPr>
          <p:nvPr>
            <p:ph type="title"/>
          </p:nvPr>
        </p:nvSpPr>
        <p:spPr>
          <a:xfrm>
            <a:off x="720920" y="763146"/>
            <a:ext cx="3396488" cy="838773"/>
          </a:xfrm>
          <a:prstGeom prst="rect">
            <a:avLst/>
          </a:prstGeom>
        </p:spPr>
        <p:txBody>
          <a:bodyPr spcFirstLastPara="1" wrap="square" lIns="91425" tIns="91425" rIns="91425" bIns="91425" anchor="ctr" anchorCtr="0">
            <a:noAutofit/>
          </a:bodyPr>
          <a:lstStyle/>
          <a:p>
            <a:r>
              <a:rPr lang="ru-RU" sz="1400" b="1" dirty="0"/>
              <a:t>Можно ли работать полностью по ФОП </a:t>
            </a:r>
            <a:r>
              <a:rPr lang="ru-RU" sz="1400" b="1" dirty="0" smtClean="0"/>
              <a:t>ДО</a:t>
            </a:r>
            <a:endParaRPr sz="3000" dirty="0">
              <a:latin typeface="Bahnschrift SemiBold Condensed" panose="020B0502040204020203" pitchFamily="34" charset="0"/>
            </a:endParaRPr>
          </a:p>
        </p:txBody>
      </p:sp>
      <p:pic>
        <p:nvPicPr>
          <p:cNvPr id="15364" name="Picture 4" descr="https://www.snta.ru/upload/iblock/312/312f161731b5eab0be92affa60e564c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5751" y="818147"/>
            <a:ext cx="3481982" cy="36851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8"/>
          <p:cNvSpPr/>
          <p:nvPr/>
        </p:nvSpPr>
        <p:spPr>
          <a:xfrm>
            <a:off x="79275" y="789150"/>
            <a:ext cx="8604900" cy="3778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8"/>
          <p:cNvSpPr/>
          <p:nvPr/>
        </p:nvSpPr>
        <p:spPr>
          <a:xfrm>
            <a:off x="0" y="665825"/>
            <a:ext cx="8560800" cy="38166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8"/>
          <p:cNvSpPr txBox="1">
            <a:spLocks noGrp="1"/>
          </p:cNvSpPr>
          <p:nvPr>
            <p:ph type="title"/>
          </p:nvPr>
        </p:nvSpPr>
        <p:spPr>
          <a:xfrm>
            <a:off x="3753853" y="1070125"/>
            <a:ext cx="4647626" cy="528600"/>
          </a:xfrm>
          <a:prstGeom prst="rect">
            <a:avLst/>
          </a:prstGeom>
        </p:spPr>
        <p:txBody>
          <a:bodyPr spcFirstLastPara="1" wrap="square" lIns="91425" tIns="91425" rIns="91425" bIns="91425" anchor="t" anchorCtr="0">
            <a:noAutofit/>
          </a:bodyPr>
          <a:lstStyle/>
          <a:p>
            <a:pPr lvl="0"/>
            <a:r>
              <a:rPr lang="ru-RU" sz="1600" b="1" dirty="0">
                <a:solidFill>
                  <a:srgbClr val="7030A0"/>
                </a:solidFill>
                <a:latin typeface="Bookman Old Style" panose="02050604050505020204" pitchFamily="18" charset="0"/>
              </a:rPr>
              <a:t>На какие методическое пособия можно ориентироваться при реализации ФОП ДО</a:t>
            </a:r>
            <a:endParaRPr sz="1600" dirty="0">
              <a:solidFill>
                <a:srgbClr val="7030A0"/>
              </a:solidFill>
              <a:latin typeface="Bookman Old Style" panose="02050604050505020204" pitchFamily="18" charset="0"/>
            </a:endParaRPr>
          </a:p>
          <a:p>
            <a:pPr marL="0" lvl="0" indent="0" algn="r" rtl="0">
              <a:spcBef>
                <a:spcPts val="0"/>
              </a:spcBef>
              <a:spcAft>
                <a:spcPts val="0"/>
              </a:spcAft>
              <a:buNone/>
            </a:pPr>
            <a:endParaRPr sz="4800" dirty="0">
              <a:latin typeface="Bahnschrift SemiBold Condensed" panose="020B0502040204020203" pitchFamily="34" charset="0"/>
            </a:endParaRPr>
          </a:p>
        </p:txBody>
      </p:sp>
      <p:sp>
        <p:nvSpPr>
          <p:cNvPr id="291" name="Google Shape;291;p38"/>
          <p:cNvSpPr txBox="1">
            <a:spLocks noGrp="1"/>
          </p:cNvSpPr>
          <p:nvPr>
            <p:ph type="body" idx="1"/>
          </p:nvPr>
        </p:nvSpPr>
        <p:spPr>
          <a:xfrm>
            <a:off x="3973859" y="1879700"/>
            <a:ext cx="4427620" cy="1876091"/>
          </a:xfrm>
          <a:prstGeom prst="rect">
            <a:avLst/>
          </a:prstGeom>
        </p:spPr>
        <p:txBody>
          <a:bodyPr spcFirstLastPara="1" wrap="square" lIns="91425" tIns="91425" rIns="91425" bIns="91425" anchor="t" anchorCtr="0">
            <a:noAutofit/>
          </a:bodyPr>
          <a:lstStyle/>
          <a:p>
            <a:pPr marL="0" indent="0" algn="just">
              <a:spcBef>
                <a:spcPts val="1600"/>
              </a:spcBef>
              <a:spcAft>
                <a:spcPts val="1600"/>
              </a:spcAft>
              <a:buNone/>
            </a:pPr>
            <a:r>
              <a:rPr lang="ru-RU" sz="1200" dirty="0">
                <a:solidFill>
                  <a:srgbClr val="7030A0"/>
                </a:solidFill>
              </a:rPr>
              <a:t>ФОП ДО не дает инструкций по поводу того, какие именно методические пособия использовать при реализации ФОП ДО. </a:t>
            </a:r>
            <a:r>
              <a:rPr lang="ru-RU" sz="1200" dirty="0" smtClean="0">
                <a:solidFill>
                  <a:srgbClr val="7030A0"/>
                </a:solidFill>
              </a:rPr>
              <a:t>Однако </a:t>
            </a:r>
            <a:r>
              <a:rPr lang="ru-RU" sz="1200" dirty="0">
                <a:solidFill>
                  <a:srgbClr val="7030A0"/>
                </a:solidFill>
              </a:rPr>
              <a:t>в ней указано, что детский сад использует обновляемые образовательные ресурсы, в том числе расходные материалы, подписки на актуализацию периодических и электронных ресурсов, методическую литературу, техническое и мультимедийное сопровождение деятельности средств обучения и воспитания, спортивное, музыкальное, оздоровительное оборудование, услуги связи, в том числе Интернет (32.8. ФОП ДО, утв. </a:t>
            </a:r>
            <a:r>
              <a:rPr lang="ru-RU" sz="1200" dirty="0">
                <a:solidFill>
                  <a:srgbClr val="7030A0"/>
                </a:solidFill>
                <a:hlinkClick r:id="rId3"/>
              </a:rPr>
              <a:t>приказом </a:t>
            </a:r>
            <a:r>
              <a:rPr lang="ru-RU" sz="1200" dirty="0" err="1">
                <a:solidFill>
                  <a:srgbClr val="7030A0"/>
                </a:solidFill>
                <a:hlinkClick r:id="rId3"/>
              </a:rPr>
              <a:t>Минпросвещения</a:t>
            </a:r>
            <a:r>
              <a:rPr lang="ru-RU" sz="1200" dirty="0">
                <a:solidFill>
                  <a:srgbClr val="7030A0"/>
                </a:solidFill>
                <a:hlinkClick r:id="rId3"/>
              </a:rPr>
              <a:t> от 25.11.2022 № 1028</a:t>
            </a:r>
            <a:r>
              <a:rPr lang="ru-RU" sz="1200" dirty="0">
                <a:solidFill>
                  <a:srgbClr val="7030A0"/>
                </a:solidFill>
              </a:rPr>
              <a:t>).</a:t>
            </a:r>
          </a:p>
          <a:p>
            <a:pPr marL="0" lvl="0" indent="0" algn="r" rtl="0">
              <a:spcBef>
                <a:spcPts val="1600"/>
              </a:spcBef>
              <a:spcAft>
                <a:spcPts val="1600"/>
              </a:spcAft>
              <a:buNone/>
            </a:pPr>
            <a:endParaRPr dirty="0">
              <a:latin typeface="Bahnschrift SemiLight SemiConde" panose="020B0502040204020203" pitchFamily="34" charset="0"/>
            </a:endParaRPr>
          </a:p>
        </p:txBody>
      </p:sp>
      <p:pic>
        <p:nvPicPr>
          <p:cNvPr id="14338" name="Picture 2" descr="https://detsad-shop.ru/images/detailed/94/456_w640_h640_interaktivnyj-obrazovatelnyj-pol-%D0%B2%D0%BE%D1%81%D1%81%D1%82%D0%B0%D0%BD%D0%BE%D0%B2%D0%BB%D0%B5%D0%BD%D0%B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006" y="281883"/>
            <a:ext cx="3478845" cy="46957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New Year Goals by Slidesgo">
  <a:themeElements>
    <a:clrScheme name="Simple Light">
      <a:dk1>
        <a:srgbClr val="191818"/>
      </a:dk1>
      <a:lt1>
        <a:srgbClr val="EEEDEE"/>
      </a:lt1>
      <a:dk2>
        <a:srgbClr val="CFA667"/>
      </a:dk2>
      <a:lt2>
        <a:srgbClr val="C7C0B5"/>
      </a:lt2>
      <a:accent1>
        <a:srgbClr val="B9B5AA"/>
      </a:accent1>
      <a:accent2>
        <a:srgbClr val="84827B"/>
      </a:accent2>
      <a:accent3>
        <a:srgbClr val="EBE4E0"/>
      </a:accent3>
      <a:accent4>
        <a:srgbClr val="FFFFFF"/>
      </a:accent4>
      <a:accent5>
        <a:srgbClr val="FFFFFF"/>
      </a:accent5>
      <a:accent6>
        <a:srgbClr val="FFFFFF"/>
      </a:accent6>
      <a:hlink>
        <a:srgbClr val="25252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642</Words>
  <Application>Microsoft Office PowerPoint</Application>
  <PresentationFormat>Экран (16:9)</PresentationFormat>
  <Paragraphs>52</Paragraphs>
  <Slides>16</Slides>
  <Notes>15</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16</vt:i4>
      </vt:variant>
    </vt:vector>
  </HeadingPairs>
  <TitlesOfParts>
    <vt:vector size="24" baseType="lpstr">
      <vt:lpstr>Arial</vt:lpstr>
      <vt:lpstr>Lato</vt:lpstr>
      <vt:lpstr>Arial Black</vt:lpstr>
      <vt:lpstr>Bahnschrift SemiLight SemiConde</vt:lpstr>
      <vt:lpstr>Cormorant Garamond Medium</vt:lpstr>
      <vt:lpstr>Bookman Old Style</vt:lpstr>
      <vt:lpstr>Bahnschrift SemiBold Condensed</vt:lpstr>
      <vt:lpstr>New Year Goals by Slidesgo</vt:lpstr>
      <vt:lpstr>Презентация PowerPoint</vt:lpstr>
      <vt:lpstr>Спланируйте внедрение ФОП</vt:lpstr>
      <vt:lpstr>Минпросвещения планирует составить общую дорожную карту перехода на ФОП, но пока документ не опубликован. Поэтому, чтобы подготовить переход на ФОП, разработайте план для вашего детского сада. Период, на который будете разрабатывать план, – с января по август 2023 года.  </vt:lpstr>
      <vt:lpstr>1.  организационно-управленческое обеспечение</vt:lpstr>
      <vt:lpstr>Можно вставить картинку</vt:lpstr>
      <vt:lpstr>Создайте рабочую группу</vt:lpstr>
      <vt:lpstr>Презентация PowerPoint</vt:lpstr>
      <vt:lpstr>Разместите информацию о внедрении ФОП</vt:lpstr>
      <vt:lpstr>Презентация PowerPoint</vt:lpstr>
      <vt:lpstr>Подготовьте ответы на вопросы коллег</vt:lpstr>
      <vt:lpstr>Можно ли продолжать работать по ООП, если содержание и планируемые результаты в ней не ниже ФОП ДО</vt:lpstr>
      <vt:lpstr>Можно ли использовать при разработке ООП ДО на основе ФОП ДО парциальные программы?  </vt:lpstr>
      <vt:lpstr>Нужно ли теперь разрабатывать календарный план воспитательной работы или работать по федеральному плану</vt:lpstr>
      <vt:lpstr>Может ли детский сад самостоятельно разработать режимы дня групп </vt:lpstr>
      <vt:lpstr>Можно ли работать полностью по ФОП ДО</vt:lpstr>
      <vt:lpstr>На какие методическое пособия можно ориентироваться при реализации ФОП ДО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Стильный шаблон</dc:title>
  <dc:creator>Забарова Ольга</dc:creator>
  <cp:lastModifiedBy>Учетная запись Майкрософт</cp:lastModifiedBy>
  <cp:revision>15</cp:revision>
  <dcterms:modified xsi:type="dcterms:W3CDTF">2023-02-03T08:02:05Z</dcterms:modified>
</cp:coreProperties>
</file>